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61" r:id="rId3"/>
    <p:sldId id="703" r:id="rId4"/>
    <p:sldId id="262" r:id="rId5"/>
    <p:sldId id="604" r:id="rId6"/>
    <p:sldId id="680" r:id="rId7"/>
    <p:sldId id="282" r:id="rId8"/>
    <p:sldId id="577" r:id="rId9"/>
    <p:sldId id="682" r:id="rId10"/>
    <p:sldId id="260" r:id="rId11"/>
    <p:sldId id="704" r:id="rId12"/>
    <p:sldId id="684" r:id="rId13"/>
    <p:sldId id="685" r:id="rId14"/>
    <p:sldId id="687" r:id="rId15"/>
    <p:sldId id="583" r:id="rId16"/>
    <p:sldId id="686" r:id="rId17"/>
    <p:sldId id="707" r:id="rId18"/>
    <p:sldId id="708" r:id="rId19"/>
    <p:sldId id="702" r:id="rId20"/>
    <p:sldId id="689" r:id="rId21"/>
    <p:sldId id="641" r:id="rId22"/>
    <p:sldId id="690" r:id="rId23"/>
    <p:sldId id="590" r:id="rId24"/>
    <p:sldId id="592" r:id="rId25"/>
    <p:sldId id="642" r:id="rId26"/>
    <p:sldId id="603" r:id="rId27"/>
    <p:sldId id="691" r:id="rId28"/>
    <p:sldId id="639" r:id="rId29"/>
    <p:sldId id="692" r:id="rId30"/>
    <p:sldId id="594" r:id="rId31"/>
    <p:sldId id="643" r:id="rId32"/>
    <p:sldId id="693" r:id="rId33"/>
    <p:sldId id="705" r:id="rId34"/>
    <p:sldId id="700" r:id="rId35"/>
    <p:sldId id="694" r:id="rId36"/>
    <p:sldId id="710" r:id="rId37"/>
    <p:sldId id="645" r:id="rId38"/>
    <p:sldId id="695" r:id="rId39"/>
    <p:sldId id="676" r:id="rId40"/>
    <p:sldId id="677" r:id="rId41"/>
    <p:sldId id="696" r:id="rId42"/>
    <p:sldId id="71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67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iah DeMeola" userId="959d33fd1871443c" providerId="LiveId" clId="{273BA098-C4F5-4488-A770-E7C65438F392}"/>
    <pc:docChg chg="modSld">
      <pc:chgData name="Zachariah DeMeola" userId="959d33fd1871443c" providerId="LiveId" clId="{273BA098-C4F5-4488-A770-E7C65438F392}" dt="2022-03-31T00:21:56.512" v="14" actId="20577"/>
      <pc:docMkLst>
        <pc:docMk/>
      </pc:docMkLst>
      <pc:sldChg chg="modSp mod">
        <pc:chgData name="Zachariah DeMeola" userId="959d33fd1871443c" providerId="LiveId" clId="{273BA098-C4F5-4488-A770-E7C65438F392}" dt="2022-03-31T00:21:56.512" v="14" actId="20577"/>
        <pc:sldMkLst>
          <pc:docMk/>
          <pc:sldMk cId="550652792" sldId="680"/>
        </pc:sldMkLst>
        <pc:spChg chg="mod">
          <ac:chgData name="Zachariah DeMeola" userId="959d33fd1871443c" providerId="LiveId" clId="{273BA098-C4F5-4488-A770-E7C65438F392}" dt="2022-03-31T00:21:56.512" v="14" actId="20577"/>
          <ac:spMkLst>
            <pc:docMk/>
            <pc:sldMk cId="550652792" sldId="680"/>
            <ac:spMk id="3" creationId="{7F61824E-25E8-4940-B155-BE1505B8DE93}"/>
          </ac:spMkLst>
        </pc:spChg>
      </pc:sldChg>
    </pc:docChg>
  </pc:docChgLst>
  <pc:docChgLst>
    <pc:chgData name="Zachariah DeMeola" userId="959d33fd1871443c" providerId="LiveId" clId="{013C04CF-0961-4DEF-9276-A123171E74F7}"/>
    <pc:docChg chg="undo redo custSel addSld delSld modSld sldOrd">
      <pc:chgData name="Zachariah DeMeola" userId="959d33fd1871443c" providerId="LiveId" clId="{013C04CF-0961-4DEF-9276-A123171E74F7}" dt="2022-03-18T17:00:44.902" v="7712" actId="26606"/>
      <pc:docMkLst>
        <pc:docMk/>
      </pc:docMkLst>
      <pc:sldChg chg="del">
        <pc:chgData name="Zachariah DeMeola" userId="959d33fd1871443c" providerId="LiveId" clId="{013C04CF-0961-4DEF-9276-A123171E74F7}" dt="2022-03-16T17:05:23.231" v="5038" actId="47"/>
        <pc:sldMkLst>
          <pc:docMk/>
          <pc:sldMk cId="4227988194" sldId="256"/>
        </pc:sldMkLst>
      </pc:sldChg>
      <pc:sldChg chg="addSp delSp modSp mod">
        <pc:chgData name="Zachariah DeMeola" userId="959d33fd1871443c" providerId="LiveId" clId="{013C04CF-0961-4DEF-9276-A123171E74F7}" dt="2022-03-16T19:37:03.400" v="6724" actId="255"/>
        <pc:sldMkLst>
          <pc:docMk/>
          <pc:sldMk cId="2786522209" sldId="257"/>
        </pc:sldMkLst>
        <pc:spChg chg="mod">
          <ac:chgData name="Zachariah DeMeola" userId="959d33fd1871443c" providerId="LiveId" clId="{013C04CF-0961-4DEF-9276-A123171E74F7}" dt="2022-03-16T19:35:36.458" v="6708" actId="27636"/>
          <ac:spMkLst>
            <pc:docMk/>
            <pc:sldMk cId="2786522209" sldId="257"/>
            <ac:spMk id="2" creationId="{5387DABB-81C1-4DA6-A9B5-05F530F073AF}"/>
          </ac:spMkLst>
        </pc:spChg>
        <pc:spChg chg="del mod">
          <ac:chgData name="Zachariah DeMeola" userId="959d33fd1871443c" providerId="LiveId" clId="{013C04CF-0961-4DEF-9276-A123171E74F7}" dt="2022-03-16T19:35:47.634" v="6709" actId="26606"/>
          <ac:spMkLst>
            <pc:docMk/>
            <pc:sldMk cId="2786522209" sldId="257"/>
            <ac:spMk id="4" creationId="{7927F2DA-E188-4E8F-AADF-A4ADAD834FCB}"/>
          </ac:spMkLst>
        </pc:spChg>
        <pc:spChg chg="del">
          <ac:chgData name="Zachariah DeMeola" userId="959d33fd1871443c" providerId="LiveId" clId="{013C04CF-0961-4DEF-9276-A123171E74F7}" dt="2022-03-16T17:06:03.468" v="5042" actId="26606"/>
          <ac:spMkLst>
            <pc:docMk/>
            <pc:sldMk cId="2786522209" sldId="257"/>
            <ac:spMk id="9" creationId="{1E234CF4-802C-4AA1-B540-36C3B838C462}"/>
          </ac:spMkLst>
        </pc:spChg>
        <pc:spChg chg="del">
          <ac:chgData name="Zachariah DeMeola" userId="959d33fd1871443c" providerId="LiveId" clId="{013C04CF-0961-4DEF-9276-A123171E74F7}" dt="2022-03-16T17:06:03.468" v="5042" actId="26606"/>
          <ac:spMkLst>
            <pc:docMk/>
            <pc:sldMk cId="2786522209" sldId="257"/>
            <ac:spMk id="13" creationId="{D9F5512A-48E1-4C07-B75E-3CCC517B6804}"/>
          </ac:spMkLst>
        </pc:spChg>
        <pc:spChg chg="del">
          <ac:chgData name="Zachariah DeMeola" userId="959d33fd1871443c" providerId="LiveId" clId="{013C04CF-0961-4DEF-9276-A123171E74F7}" dt="2022-03-16T17:06:03.468" v="5042" actId="26606"/>
          <ac:spMkLst>
            <pc:docMk/>
            <pc:sldMk cId="2786522209" sldId="257"/>
            <ac:spMk id="14" creationId="{A5271697-90F1-4A23-8EF2-0179F2EAFACB}"/>
          </ac:spMkLst>
        </pc:spChg>
        <pc:spChg chg="del">
          <ac:chgData name="Zachariah DeMeola" userId="959d33fd1871443c" providerId="LiveId" clId="{013C04CF-0961-4DEF-9276-A123171E74F7}" dt="2022-03-16T17:06:03.468" v="5042" actId="26606"/>
          <ac:spMkLst>
            <pc:docMk/>
            <pc:sldMk cId="2786522209" sldId="257"/>
            <ac:spMk id="15" creationId="{9D800584-727A-48CF-8223-244AD9717CAA}"/>
          </ac:spMkLst>
        </pc:spChg>
        <pc:spChg chg="add">
          <ac:chgData name="Zachariah DeMeola" userId="959d33fd1871443c" providerId="LiveId" clId="{013C04CF-0961-4DEF-9276-A123171E74F7}" dt="2022-03-16T17:06:03.468" v="5042" actId="26606"/>
          <ac:spMkLst>
            <pc:docMk/>
            <pc:sldMk cId="2786522209" sldId="257"/>
            <ac:spMk id="42" creationId="{09588DA8-065E-4F6F-8EFD-43104AB2E0CF}"/>
          </ac:spMkLst>
        </pc:spChg>
        <pc:spChg chg="add">
          <ac:chgData name="Zachariah DeMeola" userId="959d33fd1871443c" providerId="LiveId" clId="{013C04CF-0961-4DEF-9276-A123171E74F7}" dt="2022-03-16T17:06:03.468" v="5042" actId="26606"/>
          <ac:spMkLst>
            <pc:docMk/>
            <pc:sldMk cId="2786522209" sldId="257"/>
            <ac:spMk id="44" creationId="{C4285719-470E-454C-AF62-8323075F1F5B}"/>
          </ac:spMkLst>
        </pc:spChg>
        <pc:spChg chg="add">
          <ac:chgData name="Zachariah DeMeola" userId="959d33fd1871443c" providerId="LiveId" clId="{013C04CF-0961-4DEF-9276-A123171E74F7}" dt="2022-03-16T17:06:03.468" v="5042" actId="26606"/>
          <ac:spMkLst>
            <pc:docMk/>
            <pc:sldMk cId="2786522209" sldId="257"/>
            <ac:spMk id="46" creationId="{CD9FE4EF-C4D8-49A0-B2FF-81D8DB7D8A24}"/>
          </ac:spMkLst>
        </pc:spChg>
        <pc:spChg chg="add">
          <ac:chgData name="Zachariah DeMeola" userId="959d33fd1871443c" providerId="LiveId" clId="{013C04CF-0961-4DEF-9276-A123171E74F7}" dt="2022-03-16T17:06:03.468" v="5042" actId="26606"/>
          <ac:spMkLst>
            <pc:docMk/>
            <pc:sldMk cId="2786522209" sldId="257"/>
            <ac:spMk id="48" creationId="{4300840D-0A0B-4512-BACA-B439D5B9C57C}"/>
          </ac:spMkLst>
        </pc:spChg>
        <pc:spChg chg="add">
          <ac:chgData name="Zachariah DeMeola" userId="959d33fd1871443c" providerId="LiveId" clId="{013C04CF-0961-4DEF-9276-A123171E74F7}" dt="2022-03-16T17:06:03.468" v="5042" actId="26606"/>
          <ac:spMkLst>
            <pc:docMk/>
            <pc:sldMk cId="2786522209" sldId="257"/>
            <ac:spMk id="50" creationId="{D2B78728-A580-49A7-84F9-6EF6F583ADE0}"/>
          </ac:spMkLst>
        </pc:spChg>
        <pc:spChg chg="add">
          <ac:chgData name="Zachariah DeMeola" userId="959d33fd1871443c" providerId="LiveId" clId="{013C04CF-0961-4DEF-9276-A123171E74F7}" dt="2022-03-16T17:06:03.468" v="5042" actId="26606"/>
          <ac:spMkLst>
            <pc:docMk/>
            <pc:sldMk cId="2786522209" sldId="257"/>
            <ac:spMk id="52" creationId="{38FAA1A1-D861-433F-88FA-1E9D6FD31D11}"/>
          </ac:spMkLst>
        </pc:spChg>
        <pc:spChg chg="add">
          <ac:chgData name="Zachariah DeMeola" userId="959d33fd1871443c" providerId="LiveId" clId="{013C04CF-0961-4DEF-9276-A123171E74F7}" dt="2022-03-16T17:06:03.468" v="5042" actId="26606"/>
          <ac:spMkLst>
            <pc:docMk/>
            <pc:sldMk cId="2786522209" sldId="257"/>
            <ac:spMk id="54" creationId="{8D71EDA1-87BF-4D5D-AB79-F346FD19278A}"/>
          </ac:spMkLst>
        </pc:spChg>
        <pc:grpChg chg="del">
          <ac:chgData name="Zachariah DeMeola" userId="959d33fd1871443c" providerId="LiveId" clId="{013C04CF-0961-4DEF-9276-A123171E74F7}" dt="2022-03-16T17:06:03.468" v="5042" actId="26606"/>
          <ac:grpSpMkLst>
            <pc:docMk/>
            <pc:sldMk cId="2786522209" sldId="257"/>
            <ac:grpSpMk id="17" creationId="{B0CED441-B73B-4907-9AF2-614CEAC6A182}"/>
          </ac:grpSpMkLst>
        </pc:grpChg>
        <pc:graphicFrameChg chg="add mod">
          <ac:chgData name="Zachariah DeMeola" userId="959d33fd1871443c" providerId="LiveId" clId="{013C04CF-0961-4DEF-9276-A123171E74F7}" dt="2022-03-16T19:37:03.400" v="6724" actId="255"/>
          <ac:graphicFrameMkLst>
            <pc:docMk/>
            <pc:sldMk cId="2786522209" sldId="257"/>
            <ac:graphicFrameMk id="56" creationId="{F0CAD6E0-E1A1-195C-2214-BC5444EE8FC1}"/>
          </ac:graphicFrameMkLst>
        </pc:graphicFrameChg>
      </pc:sldChg>
      <pc:sldChg chg="del">
        <pc:chgData name="Zachariah DeMeola" userId="959d33fd1871443c" providerId="LiveId" clId="{013C04CF-0961-4DEF-9276-A123171E74F7}" dt="2022-03-15T13:11:22.890" v="87" actId="47"/>
        <pc:sldMkLst>
          <pc:docMk/>
          <pc:sldMk cId="2190349763" sldId="259"/>
        </pc:sldMkLst>
      </pc:sldChg>
      <pc:sldChg chg="addSp delSp modSp mod ord modAnim">
        <pc:chgData name="Zachariah DeMeola" userId="959d33fd1871443c" providerId="LiveId" clId="{013C04CF-0961-4DEF-9276-A123171E74F7}" dt="2022-03-18T13:30:14.740" v="7678" actId="20577"/>
        <pc:sldMkLst>
          <pc:docMk/>
          <pc:sldMk cId="1754923856" sldId="260"/>
        </pc:sldMkLst>
        <pc:spChg chg="add del mod">
          <ac:chgData name="Zachariah DeMeola" userId="959d33fd1871443c" providerId="LiveId" clId="{013C04CF-0961-4DEF-9276-A123171E74F7}" dt="2022-03-15T15:38:02.088" v="2519" actId="478"/>
          <ac:spMkLst>
            <pc:docMk/>
            <pc:sldMk cId="1754923856" sldId="260"/>
            <ac:spMk id="5" creationId="{571645E3-0EB4-4983-98F1-326F48912F2E}"/>
          </ac:spMkLst>
        </pc:spChg>
        <pc:spChg chg="add mod">
          <ac:chgData name="Zachariah DeMeola" userId="959d33fd1871443c" providerId="LiveId" clId="{013C04CF-0961-4DEF-9276-A123171E74F7}" dt="2022-03-16T19:20:33.032" v="6546" actId="113"/>
          <ac:spMkLst>
            <pc:docMk/>
            <pc:sldMk cId="1754923856" sldId="260"/>
            <ac:spMk id="8" creationId="{9243E7F1-572B-47F8-A4D9-58E5D7AFC3C5}"/>
          </ac:spMkLst>
        </pc:spChg>
        <pc:spChg chg="add mod">
          <ac:chgData name="Zachariah DeMeola" userId="959d33fd1871443c" providerId="LiveId" clId="{013C04CF-0961-4DEF-9276-A123171E74F7}" dt="2022-03-16T19:20:49.198" v="6551" actId="14100"/>
          <ac:spMkLst>
            <pc:docMk/>
            <pc:sldMk cId="1754923856" sldId="260"/>
            <ac:spMk id="11" creationId="{A6887BF5-5ED8-4CF5-A9C2-BFF6EE186C95}"/>
          </ac:spMkLst>
        </pc:spChg>
        <pc:spChg chg="add mod">
          <ac:chgData name="Zachariah DeMeola" userId="959d33fd1871443c" providerId="LiveId" clId="{013C04CF-0961-4DEF-9276-A123171E74F7}" dt="2022-03-18T13:30:14.740" v="7678" actId="20577"/>
          <ac:spMkLst>
            <pc:docMk/>
            <pc:sldMk cId="1754923856" sldId="260"/>
            <ac:spMk id="12" creationId="{A03BE538-4916-4C4A-BD6A-C8AC24D64597}"/>
          </ac:spMkLst>
        </pc:spChg>
        <pc:picChg chg="del mod">
          <ac:chgData name="Zachariah DeMeola" userId="959d33fd1871443c" providerId="LiveId" clId="{013C04CF-0961-4DEF-9276-A123171E74F7}" dt="2022-03-15T15:36:54.996" v="2510" actId="478"/>
          <ac:picMkLst>
            <pc:docMk/>
            <pc:sldMk cId="1754923856" sldId="260"/>
            <ac:picMk id="2" creationId="{F6B5F6F2-F80D-4C25-82D5-938A5E75B6FB}"/>
          </ac:picMkLst>
        </pc:picChg>
        <pc:picChg chg="add del mod">
          <ac:chgData name="Zachariah DeMeola" userId="959d33fd1871443c" providerId="LiveId" clId="{013C04CF-0961-4DEF-9276-A123171E74F7}" dt="2022-03-15T15:38:21.188" v="2520" actId="478"/>
          <ac:picMkLst>
            <pc:docMk/>
            <pc:sldMk cId="1754923856" sldId="260"/>
            <ac:picMk id="4" creationId="{538681CB-8410-49FD-9032-5E28FAEA548F}"/>
          </ac:picMkLst>
        </pc:picChg>
        <pc:picChg chg="add mod">
          <ac:chgData name="Zachariah DeMeola" userId="959d33fd1871443c" providerId="LiveId" clId="{013C04CF-0961-4DEF-9276-A123171E74F7}" dt="2022-03-15T15:42:00.162" v="2659" actId="14100"/>
          <ac:picMkLst>
            <pc:docMk/>
            <pc:sldMk cId="1754923856" sldId="260"/>
            <ac:picMk id="7" creationId="{E3220AED-1421-4957-BEE5-89DBE8C45E1A}"/>
          </ac:picMkLst>
        </pc:picChg>
        <pc:picChg chg="add del mod">
          <ac:chgData name="Zachariah DeMeola" userId="959d33fd1871443c" providerId="LiveId" clId="{013C04CF-0961-4DEF-9276-A123171E74F7}" dt="2022-03-15T15:38:50.515" v="2530"/>
          <ac:picMkLst>
            <pc:docMk/>
            <pc:sldMk cId="1754923856" sldId="260"/>
            <ac:picMk id="10" creationId="{39C11892-5D7A-476C-BE68-F9DEC63C1E13}"/>
          </ac:picMkLst>
        </pc:picChg>
      </pc:sldChg>
      <pc:sldChg chg="addSp delSp modSp new mod ord setBg setClrOvrMap">
        <pc:chgData name="Zachariah DeMeola" userId="959d33fd1871443c" providerId="LiveId" clId="{013C04CF-0961-4DEF-9276-A123171E74F7}" dt="2022-03-18T17:00:44.902" v="7712" actId="26606"/>
        <pc:sldMkLst>
          <pc:docMk/>
          <pc:sldMk cId="1226997288" sldId="261"/>
        </pc:sldMkLst>
        <pc:spChg chg="mod">
          <ac:chgData name="Zachariah DeMeola" userId="959d33fd1871443c" providerId="LiveId" clId="{013C04CF-0961-4DEF-9276-A123171E74F7}" dt="2022-03-18T17:00:44.902" v="7712" actId="26606"/>
          <ac:spMkLst>
            <pc:docMk/>
            <pc:sldMk cId="1226997288" sldId="261"/>
            <ac:spMk id="2" creationId="{DA5DFB5B-2210-467B-ABA8-00B8A66C77BC}"/>
          </ac:spMkLst>
        </pc:spChg>
        <pc:spChg chg="mod">
          <ac:chgData name="Zachariah DeMeola" userId="959d33fd1871443c" providerId="LiveId" clId="{013C04CF-0961-4DEF-9276-A123171E74F7}" dt="2022-03-18T17:00:44.902" v="7712" actId="26606"/>
          <ac:spMkLst>
            <pc:docMk/>
            <pc:sldMk cId="1226997288" sldId="261"/>
            <ac:spMk id="3" creationId="{BE52C3CE-DC06-4656-AEF4-99F96672A785}"/>
          </ac:spMkLst>
        </pc:spChg>
        <pc:spChg chg="add del">
          <ac:chgData name="Zachariah DeMeola" userId="959d33fd1871443c" providerId="LiveId" clId="{013C04CF-0961-4DEF-9276-A123171E74F7}" dt="2022-03-15T13:11:09.148" v="83" actId="26606"/>
          <ac:spMkLst>
            <pc:docMk/>
            <pc:sldMk cId="1226997288" sldId="261"/>
            <ac:spMk id="9" creationId="{0671A8AE-40A1-4631-A6B8-581AFF065482}"/>
          </ac:spMkLst>
        </pc:spChg>
        <pc:spChg chg="add del">
          <ac:chgData name="Zachariah DeMeola" userId="959d33fd1871443c" providerId="LiveId" clId="{013C04CF-0961-4DEF-9276-A123171E74F7}" dt="2022-03-15T13:11:09.148" v="83" actId="26606"/>
          <ac:spMkLst>
            <pc:docMk/>
            <pc:sldMk cId="1226997288" sldId="261"/>
            <ac:spMk id="11" creationId="{AB58EF07-17C2-48CF-ABB0-EEF1F17CB8F0}"/>
          </ac:spMkLst>
        </pc:spChg>
        <pc:spChg chg="add del">
          <ac:chgData name="Zachariah DeMeola" userId="959d33fd1871443c" providerId="LiveId" clId="{013C04CF-0961-4DEF-9276-A123171E74F7}" dt="2022-03-15T13:11:09.148" v="83" actId="26606"/>
          <ac:spMkLst>
            <pc:docMk/>
            <pc:sldMk cId="1226997288" sldId="261"/>
            <ac:spMk id="13" creationId="{AF2F604E-43BE-4DC3-B983-E071523364F8}"/>
          </ac:spMkLst>
        </pc:spChg>
        <pc:spChg chg="add del">
          <ac:chgData name="Zachariah DeMeola" userId="959d33fd1871443c" providerId="LiveId" clId="{013C04CF-0961-4DEF-9276-A123171E74F7}" dt="2022-03-15T13:11:09.148" v="83" actId="26606"/>
          <ac:spMkLst>
            <pc:docMk/>
            <pc:sldMk cId="1226997288" sldId="261"/>
            <ac:spMk id="15" creationId="{08C9B587-E65E-4B52-B37C-ABEBB6E87928}"/>
          </ac:spMkLst>
        </pc:spChg>
        <pc:spChg chg="add del">
          <ac:chgData name="Zachariah DeMeola" userId="959d33fd1871443c" providerId="LiveId" clId="{013C04CF-0961-4DEF-9276-A123171E74F7}" dt="2022-03-18T17:00:44.902" v="7712" actId="26606"/>
          <ac:spMkLst>
            <pc:docMk/>
            <pc:sldMk cId="1226997288" sldId="261"/>
            <ac:spMk id="17" creationId="{5A59F003-E00A-43F9-91DC-CC54E3B87466}"/>
          </ac:spMkLst>
        </pc:spChg>
        <pc:spChg chg="add del">
          <ac:chgData name="Zachariah DeMeola" userId="959d33fd1871443c" providerId="LiveId" clId="{013C04CF-0961-4DEF-9276-A123171E74F7}" dt="2022-03-18T17:00:44.902" v="7712" actId="26606"/>
          <ac:spMkLst>
            <pc:docMk/>
            <pc:sldMk cId="1226997288" sldId="261"/>
            <ac:spMk id="18" creationId="{D74A4382-E3AD-430A-9A1F-DFA3E0E77A7D}"/>
          </ac:spMkLst>
        </pc:spChg>
        <pc:spChg chg="add del">
          <ac:chgData name="Zachariah DeMeola" userId="959d33fd1871443c" providerId="LiveId" clId="{013C04CF-0961-4DEF-9276-A123171E74F7}" dt="2022-03-18T17:00:44.902" v="7712" actId="26606"/>
          <ac:spMkLst>
            <pc:docMk/>
            <pc:sldMk cId="1226997288" sldId="261"/>
            <ac:spMk id="19" creationId="{79F40191-0F44-4FD1-82CC-ACB507C14BE6}"/>
          </ac:spMkLst>
        </pc:spChg>
        <pc:spChg chg="add">
          <ac:chgData name="Zachariah DeMeola" userId="959d33fd1871443c" providerId="LiveId" clId="{013C04CF-0961-4DEF-9276-A123171E74F7}" dt="2022-03-18T17:00:44.902" v="7712" actId="26606"/>
          <ac:spMkLst>
            <pc:docMk/>
            <pc:sldMk cId="1226997288" sldId="261"/>
            <ac:spMk id="24" creationId="{9203DE33-2CD4-4CA8-9AF3-37C3B65133B0}"/>
          </ac:spMkLst>
        </pc:spChg>
        <pc:spChg chg="add">
          <ac:chgData name="Zachariah DeMeola" userId="959d33fd1871443c" providerId="LiveId" clId="{013C04CF-0961-4DEF-9276-A123171E74F7}" dt="2022-03-18T17:00:44.902" v="7712" actId="26606"/>
          <ac:spMkLst>
            <pc:docMk/>
            <pc:sldMk cId="1226997288" sldId="261"/>
            <ac:spMk id="26" creationId="{0AF57B88-1D4C-41FA-A761-EC1DD10C35CB}"/>
          </ac:spMkLst>
        </pc:spChg>
        <pc:spChg chg="add">
          <ac:chgData name="Zachariah DeMeola" userId="959d33fd1871443c" providerId="LiveId" clId="{013C04CF-0961-4DEF-9276-A123171E74F7}" dt="2022-03-18T17:00:44.902" v="7712" actId="26606"/>
          <ac:spMkLst>
            <pc:docMk/>
            <pc:sldMk cId="1226997288" sldId="261"/>
            <ac:spMk id="28" creationId="{D2548F45-5164-4ABB-8212-7F293FDED8D4}"/>
          </ac:spMkLst>
        </pc:spChg>
        <pc:spChg chg="add">
          <ac:chgData name="Zachariah DeMeola" userId="959d33fd1871443c" providerId="LiveId" clId="{013C04CF-0961-4DEF-9276-A123171E74F7}" dt="2022-03-18T17:00:44.902" v="7712" actId="26606"/>
          <ac:spMkLst>
            <pc:docMk/>
            <pc:sldMk cId="1226997288" sldId="261"/>
            <ac:spMk id="30" creationId="{5E81CCFB-7BEF-4186-86FB-D09450B4D02D}"/>
          </ac:spMkLst>
        </pc:spChg>
        <pc:picChg chg="add mod ord">
          <ac:chgData name="Zachariah DeMeola" userId="959d33fd1871443c" providerId="LiveId" clId="{013C04CF-0961-4DEF-9276-A123171E74F7}" dt="2022-03-18T17:00:44.902" v="7712" actId="26606"/>
          <ac:picMkLst>
            <pc:docMk/>
            <pc:sldMk cId="1226997288" sldId="261"/>
            <ac:picMk id="4" creationId="{AD0BEF60-C2BF-41BD-868C-D32A74FF9918}"/>
          </ac:picMkLst>
        </pc:picChg>
      </pc:sldChg>
      <pc:sldChg chg="new del ord">
        <pc:chgData name="Zachariah DeMeola" userId="959d33fd1871443c" providerId="LiveId" clId="{013C04CF-0961-4DEF-9276-A123171E74F7}" dt="2022-03-15T13:07:05.870" v="4" actId="47"/>
        <pc:sldMkLst>
          <pc:docMk/>
          <pc:sldMk cId="2323044280" sldId="261"/>
        </pc:sldMkLst>
      </pc:sldChg>
      <pc:sldChg chg="addSp delSp modSp new mod ord setBg modAnim">
        <pc:chgData name="Zachariah DeMeola" userId="959d33fd1871443c" providerId="LiveId" clId="{013C04CF-0961-4DEF-9276-A123171E74F7}" dt="2022-03-16T19:35:00.075" v="6698" actId="113"/>
        <pc:sldMkLst>
          <pc:docMk/>
          <pc:sldMk cId="252961273" sldId="262"/>
        </pc:sldMkLst>
        <pc:spChg chg="mod">
          <ac:chgData name="Zachariah DeMeola" userId="959d33fd1871443c" providerId="LiveId" clId="{013C04CF-0961-4DEF-9276-A123171E74F7}" dt="2022-03-16T19:34:40.220" v="6694" actId="14100"/>
          <ac:spMkLst>
            <pc:docMk/>
            <pc:sldMk cId="252961273" sldId="262"/>
            <ac:spMk id="2" creationId="{D5B68400-57FD-408B-9C4F-99B26B774E92}"/>
          </ac:spMkLst>
        </pc:spChg>
        <pc:spChg chg="del mod">
          <ac:chgData name="Zachariah DeMeola" userId="959d33fd1871443c" providerId="LiveId" clId="{013C04CF-0961-4DEF-9276-A123171E74F7}" dt="2022-03-15T13:38:21.425" v="166" actId="478"/>
          <ac:spMkLst>
            <pc:docMk/>
            <pc:sldMk cId="252961273" sldId="262"/>
            <ac:spMk id="3" creationId="{FBE243E2-A886-4578-914D-BE92DC10E8AC}"/>
          </ac:spMkLst>
        </pc:spChg>
        <pc:spChg chg="add mod ord">
          <ac:chgData name="Zachariah DeMeola" userId="959d33fd1871443c" providerId="LiveId" clId="{013C04CF-0961-4DEF-9276-A123171E74F7}" dt="2022-03-16T19:35:00.075" v="6698" actId="113"/>
          <ac:spMkLst>
            <pc:docMk/>
            <pc:sldMk cId="252961273" sldId="262"/>
            <ac:spMk id="4" creationId="{492CF644-A09B-4504-8AE8-531F938A5760}"/>
          </ac:spMkLst>
        </pc:spChg>
        <pc:spChg chg="add del mod">
          <ac:chgData name="Zachariah DeMeola" userId="959d33fd1871443c" providerId="LiveId" clId="{013C04CF-0961-4DEF-9276-A123171E74F7}" dt="2022-03-15T13:38:23.650" v="167" actId="21"/>
          <ac:spMkLst>
            <pc:docMk/>
            <pc:sldMk cId="252961273" sldId="262"/>
            <ac:spMk id="6" creationId="{9FFFE60D-31D5-42B1-AEC0-808CB1D87B1B}"/>
          </ac:spMkLst>
        </pc:spChg>
        <pc:spChg chg="add mod">
          <ac:chgData name="Zachariah DeMeola" userId="959d33fd1871443c" providerId="LiveId" clId="{013C04CF-0961-4DEF-9276-A123171E74F7}" dt="2022-03-16T19:34:53.920" v="6697" actId="5793"/>
          <ac:spMkLst>
            <pc:docMk/>
            <pc:sldMk cId="252961273" sldId="262"/>
            <ac:spMk id="7" creationId="{00BF1F6D-170F-44ED-9CA4-58DC41795887}"/>
          </ac:spMkLst>
        </pc:spChg>
        <pc:spChg chg="add mod">
          <ac:chgData name="Zachariah DeMeola" userId="959d33fd1871443c" providerId="LiveId" clId="{013C04CF-0961-4DEF-9276-A123171E74F7}" dt="2022-03-16T19:34:44.675" v="6695" actId="113"/>
          <ac:spMkLst>
            <pc:docMk/>
            <pc:sldMk cId="252961273" sldId="262"/>
            <ac:spMk id="8" creationId="{512296CA-460F-4C8A-9131-95434C531B92}"/>
          </ac:spMkLst>
        </pc:spChg>
        <pc:spChg chg="add del">
          <ac:chgData name="Zachariah DeMeola" userId="959d33fd1871443c" providerId="LiveId" clId="{013C04CF-0961-4DEF-9276-A123171E74F7}" dt="2022-03-15T13:45:25.565" v="315" actId="26606"/>
          <ac:spMkLst>
            <pc:docMk/>
            <pc:sldMk cId="252961273" sldId="262"/>
            <ac:spMk id="13" creationId="{2151139A-886F-4B97-8815-729AD3831BBD}"/>
          </ac:spMkLst>
        </pc:spChg>
        <pc:spChg chg="add del">
          <ac:chgData name="Zachariah DeMeola" userId="959d33fd1871443c" providerId="LiveId" clId="{013C04CF-0961-4DEF-9276-A123171E74F7}" dt="2022-03-15T13:45:25.565" v="315" actId="26606"/>
          <ac:spMkLst>
            <pc:docMk/>
            <pc:sldMk cId="252961273" sldId="262"/>
            <ac:spMk id="15" creationId="{AB5E08C4-8CDD-4623-A5B8-E998C6DEE3B7}"/>
          </ac:spMkLst>
        </pc:spChg>
        <pc:spChg chg="add del">
          <ac:chgData name="Zachariah DeMeola" userId="959d33fd1871443c" providerId="LiveId" clId="{013C04CF-0961-4DEF-9276-A123171E74F7}" dt="2022-03-15T13:45:25.565" v="315" actId="26606"/>
          <ac:spMkLst>
            <pc:docMk/>
            <pc:sldMk cId="252961273" sldId="262"/>
            <ac:spMk id="17" creationId="{AFFC87AC-C919-4FE5-BAC3-39509E001152}"/>
          </ac:spMkLst>
        </pc:spChg>
        <pc:spChg chg="add del">
          <ac:chgData name="Zachariah DeMeola" userId="959d33fd1871443c" providerId="LiveId" clId="{013C04CF-0961-4DEF-9276-A123171E74F7}" dt="2022-03-15T13:45:25.565" v="315" actId="26606"/>
          <ac:spMkLst>
            <pc:docMk/>
            <pc:sldMk cId="252961273" sldId="262"/>
            <ac:spMk id="19" creationId="{7D0659F6-0853-468D-B1B2-44FDBE98B80F}"/>
          </ac:spMkLst>
        </pc:spChg>
        <pc:spChg chg="add del">
          <ac:chgData name="Zachariah DeMeola" userId="959d33fd1871443c" providerId="LiveId" clId="{013C04CF-0961-4DEF-9276-A123171E74F7}" dt="2022-03-15T13:45:25.565" v="315" actId="26606"/>
          <ac:spMkLst>
            <pc:docMk/>
            <pc:sldMk cId="252961273" sldId="262"/>
            <ac:spMk id="21" creationId="{15F33878-D502-4FFA-8ACE-F2AECDB2A23F}"/>
          </ac:spMkLst>
        </pc:spChg>
        <pc:spChg chg="add del">
          <ac:chgData name="Zachariah DeMeola" userId="959d33fd1871443c" providerId="LiveId" clId="{013C04CF-0961-4DEF-9276-A123171E74F7}" dt="2022-03-15T13:45:25.565" v="315" actId="26606"/>
          <ac:spMkLst>
            <pc:docMk/>
            <pc:sldMk cId="252961273" sldId="262"/>
            <ac:spMk id="23" creationId="{977ACDD7-882D-4B81-A213-84C82B96B01E}"/>
          </ac:spMkLst>
        </pc:spChg>
        <pc:spChg chg="add del">
          <ac:chgData name="Zachariah DeMeola" userId="959d33fd1871443c" providerId="LiveId" clId="{013C04CF-0961-4DEF-9276-A123171E74F7}" dt="2022-03-15T13:45:25.565" v="315" actId="26606"/>
          <ac:spMkLst>
            <pc:docMk/>
            <pc:sldMk cId="252961273" sldId="262"/>
            <ac:spMk id="25" creationId="{D625ED14-F0D2-4FCA-87F3-4E3D2A03DF4A}"/>
          </ac:spMkLst>
        </pc:spChg>
        <pc:picChg chg="add del mod ord">
          <ac:chgData name="Zachariah DeMeola" userId="959d33fd1871443c" providerId="LiveId" clId="{013C04CF-0961-4DEF-9276-A123171E74F7}" dt="2022-03-15T13:48:22.100" v="324" actId="478"/>
          <ac:picMkLst>
            <pc:docMk/>
            <pc:sldMk cId="252961273" sldId="262"/>
            <ac:picMk id="9" creationId="{4A84ADBB-235F-4209-B664-224BC900BC92}"/>
          </ac:picMkLst>
        </pc:picChg>
        <pc:picChg chg="add mod ord">
          <ac:chgData name="Zachariah DeMeola" userId="959d33fd1871443c" providerId="LiveId" clId="{013C04CF-0961-4DEF-9276-A123171E74F7}" dt="2022-03-15T13:53:28.883" v="392" actId="1076"/>
          <ac:picMkLst>
            <pc:docMk/>
            <pc:sldMk cId="252961273" sldId="262"/>
            <ac:picMk id="10" creationId="{04BB4B04-3268-4F52-9014-9656811DE12E}"/>
          </ac:picMkLst>
        </pc:picChg>
      </pc:sldChg>
      <pc:sldChg chg="new del">
        <pc:chgData name="Zachariah DeMeola" userId="959d33fd1871443c" providerId="LiveId" clId="{013C04CF-0961-4DEF-9276-A123171E74F7}" dt="2022-03-15T13:07:06.539" v="5" actId="47"/>
        <pc:sldMkLst>
          <pc:docMk/>
          <pc:sldMk cId="1564118070" sldId="262"/>
        </pc:sldMkLst>
      </pc:sldChg>
      <pc:sldChg chg="addSp delSp modSp new del mod ord setBg setClrOvrMap">
        <pc:chgData name="Zachariah DeMeola" userId="959d33fd1871443c" providerId="LiveId" clId="{013C04CF-0961-4DEF-9276-A123171E74F7}" dt="2022-03-15T14:52:33.071" v="1477" actId="47"/>
        <pc:sldMkLst>
          <pc:docMk/>
          <pc:sldMk cId="2771540345" sldId="263"/>
        </pc:sldMkLst>
        <pc:spChg chg="mod ord">
          <ac:chgData name="Zachariah DeMeola" userId="959d33fd1871443c" providerId="LiveId" clId="{013C04CF-0961-4DEF-9276-A123171E74F7}" dt="2022-03-15T14:04:19.818" v="682" actId="1076"/>
          <ac:spMkLst>
            <pc:docMk/>
            <pc:sldMk cId="2771540345" sldId="263"/>
            <ac:spMk id="2" creationId="{9F5B45EA-C49F-41A7-B29B-05D74AE347BA}"/>
          </ac:spMkLst>
        </pc:spChg>
        <pc:spChg chg="del">
          <ac:chgData name="Zachariah DeMeola" userId="959d33fd1871443c" providerId="LiveId" clId="{013C04CF-0961-4DEF-9276-A123171E74F7}" dt="2022-03-15T14:00:43.258" v="558"/>
          <ac:spMkLst>
            <pc:docMk/>
            <pc:sldMk cId="2771540345" sldId="263"/>
            <ac:spMk id="3" creationId="{4631CB32-05AF-4F38-842A-7619BB67299F}"/>
          </ac:spMkLst>
        </pc:spChg>
        <pc:spChg chg="add mod">
          <ac:chgData name="Zachariah DeMeola" userId="959d33fd1871443c" providerId="LiveId" clId="{013C04CF-0961-4DEF-9276-A123171E74F7}" dt="2022-03-15T14:04:13.399" v="681" actId="14100"/>
          <ac:spMkLst>
            <pc:docMk/>
            <pc:sldMk cId="2771540345" sldId="263"/>
            <ac:spMk id="5" creationId="{7401EE30-D30F-4813-97BB-E3B651CCFA15}"/>
          </ac:spMkLst>
        </pc:spChg>
        <pc:spChg chg="add del">
          <ac:chgData name="Zachariah DeMeola" userId="959d33fd1871443c" providerId="LiveId" clId="{013C04CF-0961-4DEF-9276-A123171E74F7}" dt="2022-03-15T14:02:40.513" v="642" actId="26606"/>
          <ac:spMkLst>
            <pc:docMk/>
            <pc:sldMk cId="2771540345" sldId="263"/>
            <ac:spMk id="10" creationId="{C5E6CFF1-2F42-4E10-9A97-F116F46F53FE}"/>
          </ac:spMkLst>
        </pc:spChg>
        <pc:spChg chg="add del">
          <ac:chgData name="Zachariah DeMeola" userId="959d33fd1871443c" providerId="LiveId" clId="{013C04CF-0961-4DEF-9276-A123171E74F7}" dt="2022-03-15T14:02:43.109" v="644" actId="26606"/>
          <ac:spMkLst>
            <pc:docMk/>
            <pc:sldMk cId="2771540345" sldId="263"/>
            <ac:spMk id="14" creationId="{5E39A796-BE83-48B1-B33F-35C4A32AAB57}"/>
          </ac:spMkLst>
        </pc:spChg>
        <pc:spChg chg="add del">
          <ac:chgData name="Zachariah DeMeola" userId="959d33fd1871443c" providerId="LiveId" clId="{013C04CF-0961-4DEF-9276-A123171E74F7}" dt="2022-03-15T14:02:43.109" v="644" actId="26606"/>
          <ac:spMkLst>
            <pc:docMk/>
            <pc:sldMk cId="2771540345" sldId="263"/>
            <ac:spMk id="15" creationId="{72F84B47-E267-4194-8194-831DB7B5547F}"/>
          </ac:spMkLst>
        </pc:spChg>
        <pc:spChg chg="add del">
          <ac:chgData name="Zachariah DeMeola" userId="959d33fd1871443c" providerId="LiveId" clId="{013C04CF-0961-4DEF-9276-A123171E74F7}" dt="2022-03-15T14:02:47.299" v="646" actId="26606"/>
          <ac:spMkLst>
            <pc:docMk/>
            <pc:sldMk cId="2771540345" sldId="263"/>
            <ac:spMk id="17" creationId="{4038CB10-1F5C-4D54-9DF7-12586DE5B007}"/>
          </ac:spMkLst>
        </pc:spChg>
        <pc:spChg chg="add del">
          <ac:chgData name="Zachariah DeMeola" userId="959d33fd1871443c" providerId="LiveId" clId="{013C04CF-0961-4DEF-9276-A123171E74F7}" dt="2022-03-15T14:02:47.299" v="646" actId="26606"/>
          <ac:spMkLst>
            <pc:docMk/>
            <pc:sldMk cId="2771540345" sldId="263"/>
            <ac:spMk id="18" creationId="{73ED6512-6858-4552-B699-9A97FE9A4EA2}"/>
          </ac:spMkLst>
        </pc:spChg>
        <pc:picChg chg="add mod ord">
          <ac:chgData name="Zachariah DeMeola" userId="959d33fd1871443c" providerId="LiveId" clId="{013C04CF-0961-4DEF-9276-A123171E74F7}" dt="2022-03-15T14:45:30.805" v="1301" actId="14100"/>
          <ac:picMkLst>
            <pc:docMk/>
            <pc:sldMk cId="2771540345" sldId="263"/>
            <ac:picMk id="4" creationId="{B7087251-242E-4E76-90E1-A40CF38A0214}"/>
          </ac:picMkLst>
        </pc:picChg>
        <pc:cxnChg chg="add del">
          <ac:chgData name="Zachariah DeMeola" userId="959d33fd1871443c" providerId="LiveId" clId="{013C04CF-0961-4DEF-9276-A123171E74F7}" dt="2022-03-15T14:02:40.513" v="642" actId="26606"/>
          <ac:cxnSpMkLst>
            <pc:docMk/>
            <pc:sldMk cId="2771540345" sldId="263"/>
            <ac:cxnSpMk id="12" creationId="{67182200-4859-4C8D-BCBB-55B245C28BA3}"/>
          </ac:cxnSpMkLst>
        </pc:cxnChg>
      </pc:sldChg>
      <pc:sldChg chg="addSp delSp modSp new del mod ord setBg">
        <pc:chgData name="Zachariah DeMeola" userId="959d33fd1871443c" providerId="LiveId" clId="{013C04CF-0961-4DEF-9276-A123171E74F7}" dt="2022-03-16T17:28:09.764" v="5244" actId="47"/>
        <pc:sldMkLst>
          <pc:docMk/>
          <pc:sldMk cId="3109458163" sldId="264"/>
        </pc:sldMkLst>
        <pc:spChg chg="mod">
          <ac:chgData name="Zachariah DeMeola" userId="959d33fd1871443c" providerId="LiveId" clId="{013C04CF-0961-4DEF-9276-A123171E74F7}" dt="2022-03-16T17:20:51.662" v="5137" actId="20577"/>
          <ac:spMkLst>
            <pc:docMk/>
            <pc:sldMk cId="3109458163" sldId="264"/>
            <ac:spMk id="2" creationId="{061DBC44-D0BC-48D5-85D3-18723759F23F}"/>
          </ac:spMkLst>
        </pc:spChg>
        <pc:spChg chg="del">
          <ac:chgData name="Zachariah DeMeola" userId="959d33fd1871443c" providerId="LiveId" clId="{013C04CF-0961-4DEF-9276-A123171E74F7}" dt="2022-03-15T15:02:08.513" v="1662"/>
          <ac:spMkLst>
            <pc:docMk/>
            <pc:sldMk cId="3109458163" sldId="264"/>
            <ac:spMk id="3" creationId="{CCF4DFC7-1DC8-4D6B-A435-7B6EE9C3BE3E}"/>
          </ac:spMkLst>
        </pc:spChg>
        <pc:spChg chg="add del mod">
          <ac:chgData name="Zachariah DeMeola" userId="959d33fd1871443c" providerId="LiveId" clId="{013C04CF-0961-4DEF-9276-A123171E74F7}" dt="2022-03-15T15:19:49.869" v="2128"/>
          <ac:spMkLst>
            <pc:docMk/>
            <pc:sldMk cId="3109458163" sldId="264"/>
            <ac:spMk id="5" creationId="{1DBE7332-ECF8-4201-98B9-FBE57CB0243A}"/>
          </ac:spMkLst>
        </pc:spChg>
        <pc:spChg chg="add del mod">
          <ac:chgData name="Zachariah DeMeola" userId="959d33fd1871443c" providerId="LiveId" clId="{013C04CF-0961-4DEF-9276-A123171E74F7}" dt="2022-03-15T15:19:49.870" v="2134"/>
          <ac:spMkLst>
            <pc:docMk/>
            <pc:sldMk cId="3109458163" sldId="264"/>
            <ac:spMk id="6" creationId="{0593673F-9839-41F0-8DA8-E95B6DA6A5E4}"/>
          </ac:spMkLst>
        </pc:spChg>
        <pc:spChg chg="add del mod">
          <ac:chgData name="Zachariah DeMeola" userId="959d33fd1871443c" providerId="LiveId" clId="{013C04CF-0961-4DEF-9276-A123171E74F7}" dt="2022-03-15T15:18:30.433" v="2089" actId="478"/>
          <ac:spMkLst>
            <pc:docMk/>
            <pc:sldMk cId="3109458163" sldId="264"/>
            <ac:spMk id="7" creationId="{AF77EC6A-FA7E-401E-81F6-B7E3EDA27A80}"/>
          </ac:spMkLst>
        </pc:spChg>
        <pc:spChg chg="add del mod">
          <ac:chgData name="Zachariah DeMeola" userId="959d33fd1871443c" providerId="LiveId" clId="{013C04CF-0961-4DEF-9276-A123171E74F7}" dt="2022-03-15T15:18:12.691" v="2085" actId="21"/>
          <ac:spMkLst>
            <pc:docMk/>
            <pc:sldMk cId="3109458163" sldId="264"/>
            <ac:spMk id="8" creationId="{9AE7EBE6-D50C-475E-A5A5-8615D2168564}"/>
          </ac:spMkLst>
        </pc:spChg>
        <pc:spChg chg="add del mod">
          <ac:chgData name="Zachariah DeMeola" userId="959d33fd1871443c" providerId="LiveId" clId="{013C04CF-0961-4DEF-9276-A123171E74F7}" dt="2022-03-15T15:19:49.869" v="2130"/>
          <ac:spMkLst>
            <pc:docMk/>
            <pc:sldMk cId="3109458163" sldId="264"/>
            <ac:spMk id="9" creationId="{7C9A97BD-C9CE-4CFB-92F3-A78949444B21}"/>
          </ac:spMkLst>
        </pc:spChg>
        <pc:spChg chg="add del mod">
          <ac:chgData name="Zachariah DeMeola" userId="959d33fd1871443c" providerId="LiveId" clId="{013C04CF-0961-4DEF-9276-A123171E74F7}" dt="2022-03-15T15:09:21.543" v="1854" actId="478"/>
          <ac:spMkLst>
            <pc:docMk/>
            <pc:sldMk cId="3109458163" sldId="264"/>
            <ac:spMk id="10" creationId="{4B621EE9-188B-45C4-B6C8-461E533A6499}"/>
          </ac:spMkLst>
        </pc:spChg>
        <pc:spChg chg="add del mod">
          <ac:chgData name="Zachariah DeMeola" userId="959d33fd1871443c" providerId="LiveId" clId="{013C04CF-0961-4DEF-9276-A123171E74F7}" dt="2022-03-15T15:19:49.869" v="2126"/>
          <ac:spMkLst>
            <pc:docMk/>
            <pc:sldMk cId="3109458163" sldId="264"/>
            <ac:spMk id="11" creationId="{B0CC14ED-9F98-4F0D-A4DB-B511613E3D1E}"/>
          </ac:spMkLst>
        </pc:spChg>
        <pc:spChg chg="add del mod">
          <ac:chgData name="Zachariah DeMeola" userId="959d33fd1871443c" providerId="LiveId" clId="{013C04CF-0961-4DEF-9276-A123171E74F7}" dt="2022-03-15T15:19:49.868" v="2124"/>
          <ac:spMkLst>
            <pc:docMk/>
            <pc:sldMk cId="3109458163" sldId="264"/>
            <ac:spMk id="12" creationId="{0B4846F4-AF6D-4BAD-B0E8-89F40BFED030}"/>
          </ac:spMkLst>
        </pc:spChg>
        <pc:spChg chg="add del mod">
          <ac:chgData name="Zachariah DeMeola" userId="959d33fd1871443c" providerId="LiveId" clId="{013C04CF-0961-4DEF-9276-A123171E74F7}" dt="2022-03-15T15:19:49.869" v="2132"/>
          <ac:spMkLst>
            <pc:docMk/>
            <pc:sldMk cId="3109458163" sldId="264"/>
            <ac:spMk id="13" creationId="{45090FCF-0FED-455C-A080-E75E953F0593}"/>
          </ac:spMkLst>
        </pc:spChg>
        <pc:spChg chg="add del mod">
          <ac:chgData name="Zachariah DeMeola" userId="959d33fd1871443c" providerId="LiveId" clId="{013C04CF-0961-4DEF-9276-A123171E74F7}" dt="2022-03-15T15:19:49.868" v="2122"/>
          <ac:spMkLst>
            <pc:docMk/>
            <pc:sldMk cId="3109458163" sldId="264"/>
            <ac:spMk id="14" creationId="{CB3A85B6-9315-4474-A942-CD18FFF3655E}"/>
          </ac:spMkLst>
        </pc:spChg>
        <pc:spChg chg="add del mod">
          <ac:chgData name="Zachariah DeMeola" userId="959d33fd1871443c" providerId="LiveId" clId="{013C04CF-0961-4DEF-9276-A123171E74F7}" dt="2022-03-15T15:21:34.858" v="2214" actId="478"/>
          <ac:spMkLst>
            <pc:docMk/>
            <pc:sldMk cId="3109458163" sldId="264"/>
            <ac:spMk id="15" creationId="{2400569C-61A5-4FEB-8E14-95778C3B0662}"/>
          </ac:spMkLst>
        </pc:spChg>
        <pc:spChg chg="add del mod">
          <ac:chgData name="Zachariah DeMeola" userId="959d33fd1871443c" providerId="LiveId" clId="{013C04CF-0961-4DEF-9276-A123171E74F7}" dt="2022-03-15T15:21:59.931" v="2223" actId="21"/>
          <ac:spMkLst>
            <pc:docMk/>
            <pc:sldMk cId="3109458163" sldId="264"/>
            <ac:spMk id="16" creationId="{5200B2BC-F451-4FF6-A57A-AFE96A2AAD5B}"/>
          </ac:spMkLst>
        </pc:spChg>
        <pc:spChg chg="add del mod">
          <ac:chgData name="Zachariah DeMeola" userId="959d33fd1871443c" providerId="LiveId" clId="{013C04CF-0961-4DEF-9276-A123171E74F7}" dt="2022-03-15T15:19:49.863" v="2120" actId="21"/>
          <ac:spMkLst>
            <pc:docMk/>
            <pc:sldMk cId="3109458163" sldId="264"/>
            <ac:spMk id="17" creationId="{E54D854C-331F-4A94-97EC-849CE44DD6B8}"/>
          </ac:spMkLst>
        </pc:spChg>
        <pc:spChg chg="add del mod">
          <ac:chgData name="Zachariah DeMeola" userId="959d33fd1871443c" providerId="LiveId" clId="{013C04CF-0961-4DEF-9276-A123171E74F7}" dt="2022-03-15T15:22:04.130" v="2224" actId="21"/>
          <ac:spMkLst>
            <pc:docMk/>
            <pc:sldMk cId="3109458163" sldId="264"/>
            <ac:spMk id="20" creationId="{5187A248-300B-41E3-BDDC-3C308D91FE48}"/>
          </ac:spMkLst>
        </pc:spChg>
        <pc:spChg chg="add del">
          <ac:chgData name="Zachariah DeMeola" userId="959d33fd1871443c" providerId="LiveId" clId="{013C04CF-0961-4DEF-9276-A123171E74F7}" dt="2022-03-15T15:24:11.552" v="2255" actId="26606"/>
          <ac:spMkLst>
            <pc:docMk/>
            <pc:sldMk cId="3109458163" sldId="264"/>
            <ac:spMk id="23" creationId="{3E57A3F2-3497-430E-BCD2-151E9B57488E}"/>
          </ac:spMkLst>
        </pc:spChg>
        <pc:spChg chg="add del">
          <ac:chgData name="Zachariah DeMeola" userId="959d33fd1871443c" providerId="LiveId" clId="{013C04CF-0961-4DEF-9276-A123171E74F7}" dt="2022-03-15T15:24:11.552" v="2255" actId="26606"/>
          <ac:spMkLst>
            <pc:docMk/>
            <pc:sldMk cId="3109458163" sldId="264"/>
            <ac:spMk id="25" creationId="{88B1F424-0E60-4F04-AFC7-00E1F21101FC}"/>
          </ac:spMkLst>
        </pc:spChg>
        <pc:spChg chg="add del">
          <ac:chgData name="Zachariah DeMeola" userId="959d33fd1871443c" providerId="LiveId" clId="{013C04CF-0961-4DEF-9276-A123171E74F7}" dt="2022-03-15T15:24:11.552" v="2255" actId="26606"/>
          <ac:spMkLst>
            <pc:docMk/>
            <pc:sldMk cId="3109458163" sldId="264"/>
            <ac:spMk id="27" creationId="{6B509DD1-7F4E-4C4D-9B18-626473A5F76F}"/>
          </ac:spMkLst>
        </pc:spChg>
        <pc:spChg chg="add del">
          <ac:chgData name="Zachariah DeMeola" userId="959d33fd1871443c" providerId="LiveId" clId="{013C04CF-0961-4DEF-9276-A123171E74F7}" dt="2022-03-15T15:24:11.552" v="2255" actId="26606"/>
          <ac:spMkLst>
            <pc:docMk/>
            <pc:sldMk cId="3109458163" sldId="264"/>
            <ac:spMk id="29" creationId="{BB89D3BB-9A77-48E3-8C98-9A0A1DD4F7A6}"/>
          </ac:spMkLst>
        </pc:spChg>
        <pc:graphicFrameChg chg="add del mod">
          <ac:chgData name="Zachariah DeMeola" userId="959d33fd1871443c" providerId="LiveId" clId="{013C04CF-0961-4DEF-9276-A123171E74F7}" dt="2022-03-15T15:21:56.673" v="2222" actId="21"/>
          <ac:graphicFrameMkLst>
            <pc:docMk/>
            <pc:sldMk cId="3109458163" sldId="264"/>
            <ac:graphicFrameMk id="4" creationId="{572A139B-205D-48F4-A32F-F8050F1BEFF3}"/>
          </ac:graphicFrameMkLst>
        </pc:graphicFrameChg>
        <pc:graphicFrameChg chg="add mod modGraphic">
          <ac:chgData name="Zachariah DeMeola" userId="959d33fd1871443c" providerId="LiveId" clId="{013C04CF-0961-4DEF-9276-A123171E74F7}" dt="2022-03-16T17:27:24.339" v="5230"/>
          <ac:graphicFrameMkLst>
            <pc:docMk/>
            <pc:sldMk cId="3109458163" sldId="264"/>
            <ac:graphicFrameMk id="18" creationId="{E6DE56E0-DB85-4CB6-B8CB-5D3A59E7871E}"/>
          </ac:graphicFrameMkLst>
        </pc:graphicFrameChg>
        <pc:graphicFrameChg chg="add del mod modGraphic">
          <ac:chgData name="Zachariah DeMeola" userId="959d33fd1871443c" providerId="LiveId" clId="{013C04CF-0961-4DEF-9276-A123171E74F7}" dt="2022-03-15T15:28:38.095" v="2381" actId="21"/>
          <ac:graphicFrameMkLst>
            <pc:docMk/>
            <pc:sldMk cId="3109458163" sldId="264"/>
            <ac:graphicFrameMk id="26" creationId="{13E9ED72-ED8D-414A-A5BD-5F6499D944D9}"/>
          </ac:graphicFrameMkLst>
        </pc:graphicFrameChg>
        <pc:picChg chg="add del mod">
          <ac:chgData name="Zachariah DeMeola" userId="959d33fd1871443c" providerId="LiveId" clId="{013C04CF-0961-4DEF-9276-A123171E74F7}" dt="2022-03-15T15:24:43.323" v="2261"/>
          <ac:picMkLst>
            <pc:docMk/>
            <pc:sldMk cId="3109458163" sldId="264"/>
            <ac:picMk id="21" creationId="{4B6A4B96-6EE5-4465-A189-438145F69691}"/>
          </ac:picMkLst>
        </pc:picChg>
        <pc:picChg chg="add del mod">
          <ac:chgData name="Zachariah DeMeola" userId="959d33fd1871443c" providerId="LiveId" clId="{013C04CF-0961-4DEF-9276-A123171E74F7}" dt="2022-03-16T17:27:49.299" v="5236" actId="21"/>
          <ac:picMkLst>
            <pc:docMk/>
            <pc:sldMk cId="3109458163" sldId="264"/>
            <ac:picMk id="22" creationId="{B71BC5A2-63A8-46CF-92D0-043A7F558A15}"/>
          </ac:picMkLst>
        </pc:picChg>
        <pc:picChg chg="add del mod">
          <ac:chgData name="Zachariah DeMeola" userId="959d33fd1871443c" providerId="LiveId" clId="{013C04CF-0961-4DEF-9276-A123171E74F7}" dt="2022-03-16T17:27:37.669" v="5233" actId="21"/>
          <ac:picMkLst>
            <pc:docMk/>
            <pc:sldMk cId="3109458163" sldId="264"/>
            <ac:picMk id="24" creationId="{ED8F3401-62F9-4B39-BDDA-C377F04D5970}"/>
          </ac:picMkLst>
        </pc:picChg>
      </pc:sldChg>
      <pc:sldChg chg="addSp delSp modSp add mod ord modClrScheme delAnim chgLayout">
        <pc:chgData name="Zachariah DeMeola" userId="959d33fd1871443c" providerId="LiveId" clId="{013C04CF-0961-4DEF-9276-A123171E74F7}" dt="2022-03-16T20:26:44.804" v="6888" actId="20577"/>
        <pc:sldMkLst>
          <pc:docMk/>
          <pc:sldMk cId="1860233723" sldId="282"/>
        </pc:sldMkLst>
        <pc:spChg chg="add del mod">
          <ac:chgData name="Zachariah DeMeola" userId="959d33fd1871443c" providerId="LiveId" clId="{013C04CF-0961-4DEF-9276-A123171E74F7}" dt="2022-03-16T19:32:41.905" v="6676" actId="14100"/>
          <ac:spMkLst>
            <pc:docMk/>
            <pc:sldMk cId="1860233723" sldId="282"/>
            <ac:spMk id="2" creationId="{3F91B103-A517-47C7-A47E-369BAA3F5CEA}"/>
          </ac:spMkLst>
        </pc:spChg>
        <pc:spChg chg="add mod ord">
          <ac:chgData name="Zachariah DeMeola" userId="959d33fd1871443c" providerId="LiveId" clId="{013C04CF-0961-4DEF-9276-A123171E74F7}" dt="2022-03-16T19:30:16.719" v="6612" actId="1076"/>
          <ac:spMkLst>
            <pc:docMk/>
            <pc:sldMk cId="1860233723" sldId="282"/>
            <ac:spMk id="3" creationId="{BF8D0DB9-AECB-45A3-9B80-51010C037499}"/>
          </ac:spMkLst>
        </pc:spChg>
        <pc:spChg chg="del mod">
          <ac:chgData name="Zachariah DeMeola" userId="959d33fd1871443c" providerId="LiveId" clId="{013C04CF-0961-4DEF-9276-A123171E74F7}" dt="2022-03-16T19:32:33.823" v="6671" actId="478"/>
          <ac:spMkLst>
            <pc:docMk/>
            <pc:sldMk cId="1860233723" sldId="282"/>
            <ac:spMk id="4" creationId="{77530030-F79D-41AB-A4E1-783B5DFAEAEC}"/>
          </ac:spMkLst>
        </pc:spChg>
        <pc:spChg chg="mod">
          <ac:chgData name="Zachariah DeMeola" userId="959d33fd1871443c" providerId="LiveId" clId="{013C04CF-0961-4DEF-9276-A123171E74F7}" dt="2022-03-16T20:26:44.804" v="6888" actId="20577"/>
          <ac:spMkLst>
            <pc:docMk/>
            <pc:sldMk cId="1860233723" sldId="282"/>
            <ac:spMk id="5" creationId="{EBD97F3A-D813-43A2-8A1D-7D2D98973C63}"/>
          </ac:spMkLst>
        </pc:spChg>
        <pc:spChg chg="add del mod ord">
          <ac:chgData name="Zachariah DeMeola" userId="959d33fd1871443c" providerId="LiveId" clId="{013C04CF-0961-4DEF-9276-A123171E74F7}" dt="2022-03-15T16:16:06.662" v="3824" actId="478"/>
          <ac:spMkLst>
            <pc:docMk/>
            <pc:sldMk cId="1860233723" sldId="282"/>
            <ac:spMk id="6" creationId="{5D3C2231-8A7E-4AB6-9E21-DFA8715AF445}"/>
          </ac:spMkLst>
        </pc:spChg>
        <pc:spChg chg="mod">
          <ac:chgData name="Zachariah DeMeola" userId="959d33fd1871443c" providerId="LiveId" clId="{013C04CF-0961-4DEF-9276-A123171E74F7}" dt="2022-03-16T19:30:59.833" v="6624" actId="14100"/>
          <ac:spMkLst>
            <pc:docMk/>
            <pc:sldMk cId="1860233723" sldId="282"/>
            <ac:spMk id="8" creationId="{DECC009D-1C71-46AA-AF23-DAB98F99FB18}"/>
          </ac:spMkLst>
        </pc:spChg>
        <pc:spChg chg="mod">
          <ac:chgData name="Zachariah DeMeola" userId="959d33fd1871443c" providerId="LiveId" clId="{013C04CF-0961-4DEF-9276-A123171E74F7}" dt="2022-03-16T19:31:07.877" v="6626" actId="14100"/>
          <ac:spMkLst>
            <pc:docMk/>
            <pc:sldMk cId="1860233723" sldId="282"/>
            <ac:spMk id="9" creationId="{C203930E-BE2E-4892-AA96-FF9FADD86D2E}"/>
          </ac:spMkLst>
        </pc:spChg>
        <pc:spChg chg="add mod">
          <ac:chgData name="Zachariah DeMeola" userId="959d33fd1871443c" providerId="LiveId" clId="{013C04CF-0961-4DEF-9276-A123171E74F7}" dt="2022-03-16T19:30:46.081" v="6620" actId="1076"/>
          <ac:spMkLst>
            <pc:docMk/>
            <pc:sldMk cId="1860233723" sldId="282"/>
            <ac:spMk id="10" creationId="{F67C2CA4-03FD-4516-BD0B-6B62468078A2}"/>
          </ac:spMkLst>
        </pc:spChg>
        <pc:picChg chg="del mod">
          <ac:chgData name="Zachariah DeMeola" userId="959d33fd1871443c" providerId="LiveId" clId="{013C04CF-0961-4DEF-9276-A123171E74F7}" dt="2022-03-16T19:30:02.761" v="6609" actId="478"/>
          <ac:picMkLst>
            <pc:docMk/>
            <pc:sldMk cId="1860233723" sldId="282"/>
            <ac:picMk id="7" creationId="{C4469E38-D1A2-4976-913F-CE3A0246DBAB}"/>
          </ac:picMkLst>
        </pc:picChg>
        <pc:picChg chg="add del mod">
          <ac:chgData name="Zachariah DeMeola" userId="959d33fd1871443c" providerId="LiveId" clId="{013C04CF-0961-4DEF-9276-A123171E74F7}" dt="2022-03-16T19:32:43.773" v="6677" actId="1076"/>
          <ac:picMkLst>
            <pc:docMk/>
            <pc:sldMk cId="1860233723" sldId="282"/>
            <ac:picMk id="1026" creationId="{D69E0D9E-FA81-4F2E-A2EF-F57CA5991C75}"/>
          </ac:picMkLst>
        </pc:picChg>
      </pc:sldChg>
      <pc:sldChg chg="addSp modSp add del mod ord">
        <pc:chgData name="Zachariah DeMeola" userId="959d33fd1871443c" providerId="LiveId" clId="{013C04CF-0961-4DEF-9276-A123171E74F7}" dt="2022-03-16T20:47:17.023" v="6947" actId="20577"/>
        <pc:sldMkLst>
          <pc:docMk/>
          <pc:sldMk cId="3871656544" sldId="577"/>
        </pc:sldMkLst>
        <pc:spChg chg="mod">
          <ac:chgData name="Zachariah DeMeola" userId="959d33fd1871443c" providerId="LiveId" clId="{013C04CF-0961-4DEF-9276-A123171E74F7}" dt="2022-03-16T19:27:27.510" v="6600" actId="20577"/>
          <ac:spMkLst>
            <pc:docMk/>
            <pc:sldMk cId="3871656544" sldId="577"/>
            <ac:spMk id="5" creationId="{09EA824E-5E50-42CE-9C2B-05147C27357A}"/>
          </ac:spMkLst>
        </pc:spChg>
        <pc:spChg chg="mod">
          <ac:chgData name="Zachariah DeMeola" userId="959d33fd1871443c" providerId="LiveId" clId="{013C04CF-0961-4DEF-9276-A123171E74F7}" dt="2022-03-16T20:26:59.039" v="6890" actId="20577"/>
          <ac:spMkLst>
            <pc:docMk/>
            <pc:sldMk cId="3871656544" sldId="577"/>
            <ac:spMk id="6" creationId="{661AF9B6-AC04-4161-A5F3-DE546F732C0A}"/>
          </ac:spMkLst>
        </pc:spChg>
        <pc:spChg chg="add mod">
          <ac:chgData name="Zachariah DeMeola" userId="959d33fd1871443c" providerId="LiveId" clId="{013C04CF-0961-4DEF-9276-A123171E74F7}" dt="2022-03-16T20:26:55.927" v="6889" actId="20577"/>
          <ac:spMkLst>
            <pc:docMk/>
            <pc:sldMk cId="3871656544" sldId="577"/>
            <ac:spMk id="7" creationId="{CD9A375B-21C2-45F0-A028-101F0DB54327}"/>
          </ac:spMkLst>
        </pc:spChg>
        <pc:spChg chg="add mod">
          <ac:chgData name="Zachariah DeMeola" userId="959d33fd1871443c" providerId="LiveId" clId="{013C04CF-0961-4DEF-9276-A123171E74F7}" dt="2022-03-16T20:47:17.023" v="6947" actId="20577"/>
          <ac:spMkLst>
            <pc:docMk/>
            <pc:sldMk cId="3871656544" sldId="577"/>
            <ac:spMk id="8" creationId="{4E6FFC59-21C5-4EFF-83C6-768D4159132B}"/>
          </ac:spMkLst>
        </pc:spChg>
        <pc:picChg chg="add mod">
          <ac:chgData name="Zachariah DeMeola" userId="959d33fd1871443c" providerId="LiveId" clId="{013C04CF-0961-4DEF-9276-A123171E74F7}" dt="2022-03-16T19:26:41.954" v="6587" actId="14100"/>
          <ac:picMkLst>
            <pc:docMk/>
            <pc:sldMk cId="3871656544" sldId="577"/>
            <ac:picMk id="2" creationId="{307753B6-7FEC-4B7B-99C7-5F4209C1159A}"/>
          </ac:picMkLst>
        </pc:picChg>
      </pc:sldChg>
      <pc:sldChg chg="modSp add del mod ord">
        <pc:chgData name="Zachariah DeMeola" userId="959d33fd1871443c" providerId="LiveId" clId="{013C04CF-0961-4DEF-9276-A123171E74F7}" dt="2022-03-16T17:38:43.486" v="5403" actId="47"/>
        <pc:sldMkLst>
          <pc:docMk/>
          <pc:sldMk cId="2289831645" sldId="582"/>
        </pc:sldMkLst>
        <pc:spChg chg="mod">
          <ac:chgData name="Zachariah DeMeola" userId="959d33fd1871443c" providerId="LiveId" clId="{013C04CF-0961-4DEF-9276-A123171E74F7}" dt="2022-03-15T16:00:53.528" v="3663" actId="20577"/>
          <ac:spMkLst>
            <pc:docMk/>
            <pc:sldMk cId="2289831645" sldId="582"/>
            <ac:spMk id="5" creationId="{00000000-0000-0000-0000-000000000000}"/>
          </ac:spMkLst>
        </pc:spChg>
      </pc:sldChg>
      <pc:sldChg chg="addSp delSp modSp add del mod ord setBg setClrOvrMap">
        <pc:chgData name="Zachariah DeMeola" userId="959d33fd1871443c" providerId="LiveId" clId="{013C04CF-0961-4DEF-9276-A123171E74F7}" dt="2022-03-18T16:49:39.930" v="7679"/>
        <pc:sldMkLst>
          <pc:docMk/>
          <pc:sldMk cId="3078039901" sldId="583"/>
        </pc:sldMkLst>
        <pc:spChg chg="mod">
          <ac:chgData name="Zachariah DeMeola" userId="959d33fd1871443c" providerId="LiveId" clId="{013C04CF-0961-4DEF-9276-A123171E74F7}" dt="2022-03-16T19:18:41.083" v="6526" actId="113"/>
          <ac:spMkLst>
            <pc:docMk/>
            <pc:sldMk cId="3078039901" sldId="583"/>
            <ac:spMk id="2" creationId="{00000000-0000-0000-0000-000000000000}"/>
          </ac:spMkLst>
        </pc:spChg>
        <pc:spChg chg="add del">
          <ac:chgData name="Zachariah DeMeola" userId="959d33fd1871443c" providerId="LiveId" clId="{013C04CF-0961-4DEF-9276-A123171E74F7}" dt="2022-03-15T16:18:31.699" v="3856" actId="26606"/>
          <ac:spMkLst>
            <pc:docMk/>
            <pc:sldMk cId="3078039901" sldId="583"/>
            <ac:spMk id="9" creationId="{7C432AFE-B3D2-4BFF-BF8F-96C27AFF1AC7}"/>
          </ac:spMkLst>
        </pc:spChg>
        <pc:spChg chg="add del">
          <ac:chgData name="Zachariah DeMeola" userId="959d33fd1871443c" providerId="LiveId" clId="{013C04CF-0961-4DEF-9276-A123171E74F7}" dt="2022-03-15T16:18:31.699" v="3856" actId="26606"/>
          <ac:spMkLst>
            <pc:docMk/>
            <pc:sldMk cId="3078039901" sldId="583"/>
            <ac:spMk id="11" creationId="{AF2F604E-43BE-4DC3-B983-E071523364F8}"/>
          </ac:spMkLst>
        </pc:spChg>
        <pc:spChg chg="add del">
          <ac:chgData name="Zachariah DeMeola" userId="959d33fd1871443c" providerId="LiveId" clId="{013C04CF-0961-4DEF-9276-A123171E74F7}" dt="2022-03-15T16:18:31.699" v="3856" actId="26606"/>
          <ac:spMkLst>
            <pc:docMk/>
            <pc:sldMk cId="3078039901" sldId="583"/>
            <ac:spMk id="13" creationId="{08C9B587-E65E-4B52-B37C-ABEBB6E87928}"/>
          </ac:spMkLst>
        </pc:spChg>
        <pc:spChg chg="add del">
          <ac:chgData name="Zachariah DeMeola" userId="959d33fd1871443c" providerId="LiveId" clId="{013C04CF-0961-4DEF-9276-A123171E74F7}" dt="2022-03-15T16:18:48.480" v="3858" actId="26606"/>
          <ac:spMkLst>
            <pc:docMk/>
            <pc:sldMk cId="3078039901" sldId="583"/>
            <ac:spMk id="15" creationId="{D3F51FEB-38FB-4F6C-9F7B-2F2AFAB65463}"/>
          </ac:spMkLst>
        </pc:spChg>
        <pc:spChg chg="add del">
          <ac:chgData name="Zachariah DeMeola" userId="959d33fd1871443c" providerId="LiveId" clId="{013C04CF-0961-4DEF-9276-A123171E74F7}" dt="2022-03-15T16:18:48.480" v="3858" actId="26606"/>
          <ac:spMkLst>
            <pc:docMk/>
            <pc:sldMk cId="3078039901" sldId="583"/>
            <ac:spMk id="16" creationId="{2B566528-1B12-4246-9431-5C2D7D081168}"/>
          </ac:spMkLst>
        </pc:spChg>
        <pc:spChg chg="add del">
          <ac:chgData name="Zachariah DeMeola" userId="959d33fd1871443c" providerId="LiveId" clId="{013C04CF-0961-4DEF-9276-A123171E74F7}" dt="2022-03-15T16:18:48.480" v="3858" actId="26606"/>
          <ac:spMkLst>
            <pc:docMk/>
            <pc:sldMk cId="3078039901" sldId="583"/>
            <ac:spMk id="17" creationId="{1E547BA6-BAE0-43BB-A7CA-60F69CE252F0}"/>
          </ac:spMkLst>
        </pc:spChg>
        <pc:spChg chg="add del">
          <ac:chgData name="Zachariah DeMeola" userId="959d33fd1871443c" providerId="LiveId" clId="{013C04CF-0961-4DEF-9276-A123171E74F7}" dt="2022-03-15T16:18:48.480" v="3858" actId="26606"/>
          <ac:spMkLst>
            <pc:docMk/>
            <pc:sldMk cId="3078039901" sldId="583"/>
            <ac:spMk id="18" creationId="{2E80C965-DB6D-4F81-9E9E-B027384D0BD6}"/>
          </ac:spMkLst>
        </pc:spChg>
        <pc:spChg chg="add del">
          <ac:chgData name="Zachariah DeMeola" userId="959d33fd1871443c" providerId="LiveId" clId="{013C04CF-0961-4DEF-9276-A123171E74F7}" dt="2022-03-15T16:18:48.480" v="3858" actId="26606"/>
          <ac:spMkLst>
            <pc:docMk/>
            <pc:sldMk cId="3078039901" sldId="583"/>
            <ac:spMk id="19" creationId="{A580F890-B085-4E95-96AA-55AEBEC5CE6E}"/>
          </ac:spMkLst>
        </pc:spChg>
        <pc:graphicFrameChg chg="mod modGraphic">
          <ac:chgData name="Zachariah DeMeola" userId="959d33fd1871443c" providerId="LiveId" clId="{013C04CF-0961-4DEF-9276-A123171E74F7}" dt="2022-03-18T16:49:39.930" v="7679"/>
          <ac:graphicFrameMkLst>
            <pc:docMk/>
            <pc:sldMk cId="3078039901" sldId="583"/>
            <ac:graphicFrameMk id="4" creationId="{2A79C0CE-4BF4-492A-804C-7F99E527843B}"/>
          </ac:graphicFrameMkLst>
        </pc:graphicFrameChg>
      </pc:sldChg>
      <pc:sldChg chg="modSp add del mod ord">
        <pc:chgData name="Zachariah DeMeola" userId="959d33fd1871443c" providerId="LiveId" clId="{013C04CF-0961-4DEF-9276-A123171E74F7}" dt="2022-03-16T18:00:09.894" v="5865" actId="47"/>
        <pc:sldMkLst>
          <pc:docMk/>
          <pc:sldMk cId="463392039" sldId="585"/>
        </pc:sldMkLst>
        <pc:spChg chg="mod">
          <ac:chgData name="Zachariah DeMeola" userId="959d33fd1871443c" providerId="LiveId" clId="{013C04CF-0961-4DEF-9276-A123171E74F7}" dt="2022-03-16T17:50:50.836" v="5701" actId="21"/>
          <ac:spMkLst>
            <pc:docMk/>
            <pc:sldMk cId="463392039" sldId="585"/>
            <ac:spMk id="3" creationId="{00000000-0000-0000-0000-000000000000}"/>
          </ac:spMkLst>
        </pc:spChg>
        <pc:spChg chg="mod">
          <ac:chgData name="Zachariah DeMeola" userId="959d33fd1871443c" providerId="LiveId" clId="{013C04CF-0961-4DEF-9276-A123171E74F7}" dt="2022-03-15T17:23:02.684" v="4797" actId="1076"/>
          <ac:spMkLst>
            <pc:docMk/>
            <pc:sldMk cId="463392039" sldId="585"/>
            <ac:spMk id="4" creationId="{00000000-0000-0000-0000-000000000000}"/>
          </ac:spMkLst>
        </pc:spChg>
        <pc:spChg chg="mod">
          <ac:chgData name="Zachariah DeMeola" userId="959d33fd1871443c" providerId="LiveId" clId="{013C04CF-0961-4DEF-9276-A123171E74F7}" dt="2022-03-15T17:22:47.159" v="4796" actId="12"/>
          <ac:spMkLst>
            <pc:docMk/>
            <pc:sldMk cId="463392039" sldId="585"/>
            <ac:spMk id="6" creationId="{1D7FF491-FF3E-4A53-95FE-D2C6BEB5D980}"/>
          </ac:spMkLst>
        </pc:spChg>
      </pc:sldChg>
      <pc:sldChg chg="modSp add mod">
        <pc:chgData name="Zachariah DeMeola" userId="959d33fd1871443c" providerId="LiveId" clId="{013C04CF-0961-4DEF-9276-A123171E74F7}" dt="2022-03-16T19:14:15.617" v="6468" actId="1076"/>
        <pc:sldMkLst>
          <pc:docMk/>
          <pc:sldMk cId="3395203182" sldId="590"/>
        </pc:sldMkLst>
        <pc:spChg chg="mod">
          <ac:chgData name="Zachariah DeMeola" userId="959d33fd1871443c" providerId="LiveId" clId="{013C04CF-0961-4DEF-9276-A123171E74F7}" dt="2022-03-16T19:13:37.586" v="6457" actId="113"/>
          <ac:spMkLst>
            <pc:docMk/>
            <pc:sldMk cId="3395203182" sldId="590"/>
            <ac:spMk id="2" creationId="{00000000-0000-0000-0000-000000000000}"/>
          </ac:spMkLst>
        </pc:spChg>
        <pc:spChg chg="mod">
          <ac:chgData name="Zachariah DeMeola" userId="959d33fd1871443c" providerId="LiveId" clId="{013C04CF-0961-4DEF-9276-A123171E74F7}" dt="2022-03-16T19:13:54.484" v="6461" actId="113"/>
          <ac:spMkLst>
            <pc:docMk/>
            <pc:sldMk cId="3395203182" sldId="590"/>
            <ac:spMk id="3" creationId="{00000000-0000-0000-0000-000000000000}"/>
          </ac:spMkLst>
        </pc:spChg>
        <pc:spChg chg="mod">
          <ac:chgData name="Zachariah DeMeola" userId="959d33fd1871443c" providerId="LiveId" clId="{013C04CF-0961-4DEF-9276-A123171E74F7}" dt="2022-03-16T19:14:01.861" v="6464" actId="1076"/>
          <ac:spMkLst>
            <pc:docMk/>
            <pc:sldMk cId="3395203182" sldId="590"/>
            <ac:spMk id="4" creationId="{4C85742E-4207-42A8-834E-6A58A02F6C14}"/>
          </ac:spMkLst>
        </pc:spChg>
        <pc:spChg chg="mod">
          <ac:chgData name="Zachariah DeMeola" userId="959d33fd1871443c" providerId="LiveId" clId="{013C04CF-0961-4DEF-9276-A123171E74F7}" dt="2022-03-16T19:14:05.726" v="6466" actId="113"/>
          <ac:spMkLst>
            <pc:docMk/>
            <pc:sldMk cId="3395203182" sldId="590"/>
            <ac:spMk id="9" creationId="{4C85742E-4207-42A8-834E-6A58A02F6C14}"/>
          </ac:spMkLst>
        </pc:spChg>
        <pc:picChg chg="mod">
          <ac:chgData name="Zachariah DeMeola" userId="959d33fd1871443c" providerId="LiveId" clId="{013C04CF-0961-4DEF-9276-A123171E74F7}" dt="2022-03-16T19:14:14.207" v="6467" actId="1076"/>
          <ac:picMkLst>
            <pc:docMk/>
            <pc:sldMk cId="3395203182" sldId="590"/>
            <ac:picMk id="10" creationId="{453F3592-4718-4EBE-826E-EBFB5340CBE4}"/>
          </ac:picMkLst>
        </pc:picChg>
        <pc:picChg chg="mod">
          <ac:chgData name="Zachariah DeMeola" userId="959d33fd1871443c" providerId="LiveId" clId="{013C04CF-0961-4DEF-9276-A123171E74F7}" dt="2022-03-16T19:14:15.617" v="6468" actId="1076"/>
          <ac:picMkLst>
            <pc:docMk/>
            <pc:sldMk cId="3395203182" sldId="590"/>
            <ac:picMk id="11" creationId="{8E3B1101-EE39-4889-9EB2-8F96B3BC9A7C}"/>
          </ac:picMkLst>
        </pc:picChg>
      </pc:sldChg>
      <pc:sldChg chg="modSp add mod">
        <pc:chgData name="Zachariah DeMeola" userId="959d33fd1871443c" providerId="LiveId" clId="{013C04CF-0961-4DEF-9276-A123171E74F7}" dt="2022-03-16T19:13:48.861" v="6459" actId="255"/>
        <pc:sldMkLst>
          <pc:docMk/>
          <pc:sldMk cId="1050025145" sldId="592"/>
        </pc:sldMkLst>
        <pc:spChg chg="mod">
          <ac:chgData name="Zachariah DeMeola" userId="959d33fd1871443c" providerId="LiveId" clId="{013C04CF-0961-4DEF-9276-A123171E74F7}" dt="2022-03-16T19:13:48.861" v="6459" actId="255"/>
          <ac:spMkLst>
            <pc:docMk/>
            <pc:sldMk cId="1050025145" sldId="592"/>
            <ac:spMk id="3" creationId="{00000000-0000-0000-0000-000000000000}"/>
          </ac:spMkLst>
        </pc:spChg>
        <pc:spChg chg="mod">
          <ac:chgData name="Zachariah DeMeola" userId="959d33fd1871443c" providerId="LiveId" clId="{013C04CF-0961-4DEF-9276-A123171E74F7}" dt="2022-03-16T19:12:27.308" v="6444" actId="1076"/>
          <ac:spMkLst>
            <pc:docMk/>
            <pc:sldMk cId="1050025145" sldId="592"/>
            <ac:spMk id="6" creationId="{6E7F7B5D-E7B3-4078-B4D9-87F9C62668A1}"/>
          </ac:spMkLst>
        </pc:spChg>
        <pc:spChg chg="mod">
          <ac:chgData name="Zachariah DeMeola" userId="959d33fd1871443c" providerId="LiveId" clId="{013C04CF-0961-4DEF-9276-A123171E74F7}" dt="2022-03-16T19:13:26.342" v="6456" actId="1076"/>
          <ac:spMkLst>
            <pc:docMk/>
            <pc:sldMk cId="1050025145" sldId="592"/>
            <ac:spMk id="7" creationId="{6732AFB1-6304-4065-B21E-ADC66BA07334}"/>
          </ac:spMkLst>
        </pc:spChg>
        <pc:spChg chg="mod">
          <ac:chgData name="Zachariah DeMeola" userId="959d33fd1871443c" providerId="LiveId" clId="{013C04CF-0961-4DEF-9276-A123171E74F7}" dt="2022-03-16T19:12:55.374" v="6451" actId="1076"/>
          <ac:spMkLst>
            <pc:docMk/>
            <pc:sldMk cId="1050025145" sldId="592"/>
            <ac:spMk id="8" creationId="{C18EAB2D-9B54-4192-BB84-73E83EE77318}"/>
          </ac:spMkLst>
        </pc:spChg>
        <pc:spChg chg="mod">
          <ac:chgData name="Zachariah DeMeola" userId="959d33fd1871443c" providerId="LiveId" clId="{013C04CF-0961-4DEF-9276-A123171E74F7}" dt="2022-03-16T19:13:16.508" v="6455" actId="1076"/>
          <ac:spMkLst>
            <pc:docMk/>
            <pc:sldMk cId="1050025145" sldId="592"/>
            <ac:spMk id="9" creationId="{2E037A76-AA91-4D5C-B12F-C7391B18FF65}"/>
          </ac:spMkLst>
        </pc:spChg>
        <pc:spChg chg="mod">
          <ac:chgData name="Zachariah DeMeola" userId="959d33fd1871443c" providerId="LiveId" clId="{013C04CF-0961-4DEF-9276-A123171E74F7}" dt="2022-03-16T19:13:12.248" v="6454" actId="1076"/>
          <ac:spMkLst>
            <pc:docMk/>
            <pc:sldMk cId="1050025145" sldId="592"/>
            <ac:spMk id="10" creationId="{761AEBC6-83B1-456A-9C46-511B867156AA}"/>
          </ac:spMkLst>
        </pc:spChg>
        <pc:graphicFrameChg chg="mod">
          <ac:chgData name="Zachariah DeMeola" userId="959d33fd1871443c" providerId="LiveId" clId="{013C04CF-0961-4DEF-9276-A123171E74F7}" dt="2022-03-16T19:12:59.304" v="6452"/>
          <ac:graphicFrameMkLst>
            <pc:docMk/>
            <pc:sldMk cId="1050025145" sldId="592"/>
            <ac:graphicFrameMk id="5" creationId="{14E7E4BF-ADF8-41DD-BE86-96853E551FF4}"/>
          </ac:graphicFrameMkLst>
        </pc:graphicFrameChg>
      </pc:sldChg>
      <pc:sldChg chg="modSp add del mod">
        <pc:chgData name="Zachariah DeMeola" userId="959d33fd1871443c" providerId="LiveId" clId="{013C04CF-0961-4DEF-9276-A123171E74F7}" dt="2022-03-15T16:30:31.551" v="4015" actId="47"/>
        <pc:sldMkLst>
          <pc:docMk/>
          <pc:sldMk cId="1748225005" sldId="593"/>
        </pc:sldMkLst>
        <pc:spChg chg="mod">
          <ac:chgData name="Zachariah DeMeola" userId="959d33fd1871443c" providerId="LiveId" clId="{013C04CF-0961-4DEF-9276-A123171E74F7}" dt="2022-03-15T16:27:17.468" v="4006" actId="207"/>
          <ac:spMkLst>
            <pc:docMk/>
            <pc:sldMk cId="1748225005" sldId="593"/>
            <ac:spMk id="2" creationId="{00000000-0000-0000-0000-000000000000}"/>
          </ac:spMkLst>
        </pc:spChg>
        <pc:spChg chg="mod">
          <ac:chgData name="Zachariah DeMeola" userId="959d33fd1871443c" providerId="LiveId" clId="{013C04CF-0961-4DEF-9276-A123171E74F7}" dt="2022-03-15T16:27:31.204" v="4007" actId="255"/>
          <ac:spMkLst>
            <pc:docMk/>
            <pc:sldMk cId="1748225005" sldId="593"/>
            <ac:spMk id="3" creationId="{46F8BD77-2B83-4520-8450-7C81D3D0EC79}"/>
          </ac:spMkLst>
        </pc:spChg>
        <pc:picChg chg="mod">
          <ac:chgData name="Zachariah DeMeola" userId="959d33fd1871443c" providerId="LiveId" clId="{013C04CF-0961-4DEF-9276-A123171E74F7}" dt="2022-03-15T16:27:36.224" v="4009" actId="1076"/>
          <ac:picMkLst>
            <pc:docMk/>
            <pc:sldMk cId="1748225005" sldId="593"/>
            <ac:picMk id="4" creationId="{41580275-C912-423A-9F0C-E6DE1A04070D}"/>
          </ac:picMkLst>
        </pc:picChg>
        <pc:picChg chg="mod">
          <ac:chgData name="Zachariah DeMeola" userId="959d33fd1871443c" providerId="LiveId" clId="{013C04CF-0961-4DEF-9276-A123171E74F7}" dt="2022-03-15T16:27:40.851" v="4012" actId="1076"/>
          <ac:picMkLst>
            <pc:docMk/>
            <pc:sldMk cId="1748225005" sldId="593"/>
            <ac:picMk id="6" creationId="{780EDF74-1EBB-4B81-A03F-C291D5A26B77}"/>
          </ac:picMkLst>
        </pc:picChg>
        <pc:picChg chg="mod">
          <ac:chgData name="Zachariah DeMeola" userId="959d33fd1871443c" providerId="LiveId" clId="{013C04CF-0961-4DEF-9276-A123171E74F7}" dt="2022-03-15T16:27:39.494" v="4011" actId="1076"/>
          <ac:picMkLst>
            <pc:docMk/>
            <pc:sldMk cId="1748225005" sldId="593"/>
            <ac:picMk id="9" creationId="{4FCD8AC3-C963-483E-8434-F238248B0FF5}"/>
          </ac:picMkLst>
        </pc:picChg>
        <pc:picChg chg="mod">
          <ac:chgData name="Zachariah DeMeola" userId="959d33fd1871443c" providerId="LiveId" clId="{013C04CF-0961-4DEF-9276-A123171E74F7}" dt="2022-03-15T16:27:37.739" v="4010" actId="1076"/>
          <ac:picMkLst>
            <pc:docMk/>
            <pc:sldMk cId="1748225005" sldId="593"/>
            <ac:picMk id="10" creationId="{00000000-0000-0000-0000-000000000000}"/>
          </ac:picMkLst>
        </pc:picChg>
        <pc:picChg chg="mod">
          <ac:chgData name="Zachariah DeMeola" userId="959d33fd1871443c" providerId="LiveId" clId="{013C04CF-0961-4DEF-9276-A123171E74F7}" dt="2022-03-15T16:27:33.697" v="4008" actId="1076"/>
          <ac:picMkLst>
            <pc:docMk/>
            <pc:sldMk cId="1748225005" sldId="593"/>
            <ac:picMk id="11" creationId="{BD0841AF-1482-49ED-9626-E9F0FFDA3799}"/>
          </ac:picMkLst>
        </pc:picChg>
      </pc:sldChg>
      <pc:sldChg chg="addSp delSp modSp add mod">
        <pc:chgData name="Zachariah DeMeola" userId="959d33fd1871443c" providerId="LiveId" clId="{013C04CF-0961-4DEF-9276-A123171E74F7}" dt="2022-03-16T19:08:52.722" v="6397" actId="1076"/>
        <pc:sldMkLst>
          <pc:docMk/>
          <pc:sldMk cId="710481917" sldId="594"/>
        </pc:sldMkLst>
        <pc:spChg chg="mod">
          <ac:chgData name="Zachariah DeMeola" userId="959d33fd1871443c" providerId="LiveId" clId="{013C04CF-0961-4DEF-9276-A123171E74F7}" dt="2022-03-16T19:08:41.270" v="6394" actId="1076"/>
          <ac:spMkLst>
            <pc:docMk/>
            <pc:sldMk cId="710481917" sldId="594"/>
            <ac:spMk id="11" creationId="{00000000-0000-0000-0000-000000000000}"/>
          </ac:spMkLst>
        </pc:spChg>
        <pc:spChg chg="mod">
          <ac:chgData name="Zachariah DeMeola" userId="959d33fd1871443c" providerId="LiveId" clId="{013C04CF-0961-4DEF-9276-A123171E74F7}" dt="2022-03-16T19:08:47.700" v="6395" actId="2711"/>
          <ac:spMkLst>
            <pc:docMk/>
            <pc:sldMk cId="710481917" sldId="594"/>
            <ac:spMk id="12" creationId="{00000000-0000-0000-0000-000000000000}"/>
          </ac:spMkLst>
        </pc:spChg>
        <pc:spChg chg="mod">
          <ac:chgData name="Zachariah DeMeola" userId="959d33fd1871443c" providerId="LiveId" clId="{013C04CF-0961-4DEF-9276-A123171E74F7}" dt="2022-03-16T19:08:50.623" v="6396" actId="1076"/>
          <ac:spMkLst>
            <pc:docMk/>
            <pc:sldMk cId="710481917" sldId="594"/>
            <ac:spMk id="13" creationId="{00000000-0000-0000-0000-000000000000}"/>
          </ac:spMkLst>
        </pc:spChg>
        <pc:spChg chg="mod">
          <ac:chgData name="Zachariah DeMeola" userId="959d33fd1871443c" providerId="LiveId" clId="{013C04CF-0961-4DEF-9276-A123171E74F7}" dt="2022-03-16T19:08:52.722" v="6397" actId="1076"/>
          <ac:spMkLst>
            <pc:docMk/>
            <pc:sldMk cId="710481917" sldId="594"/>
            <ac:spMk id="14" creationId="{00000000-0000-0000-0000-000000000000}"/>
          </ac:spMkLst>
        </pc:spChg>
        <pc:picChg chg="mod">
          <ac:chgData name="Zachariah DeMeola" userId="959d33fd1871443c" providerId="LiveId" clId="{013C04CF-0961-4DEF-9276-A123171E74F7}" dt="2022-03-15T16:50:45.985" v="4185" actId="1076"/>
          <ac:picMkLst>
            <pc:docMk/>
            <pc:sldMk cId="710481917" sldId="594"/>
            <ac:picMk id="3" creationId="{00000000-0000-0000-0000-000000000000}"/>
          </ac:picMkLst>
        </pc:picChg>
        <pc:picChg chg="mod">
          <ac:chgData name="Zachariah DeMeola" userId="959d33fd1871443c" providerId="LiveId" clId="{013C04CF-0961-4DEF-9276-A123171E74F7}" dt="2022-03-15T16:50:57.063" v="4190" actId="1076"/>
          <ac:picMkLst>
            <pc:docMk/>
            <pc:sldMk cId="710481917" sldId="594"/>
            <ac:picMk id="4" creationId="{3907AD83-42D0-46CC-9E84-1CBB4360A2D8}"/>
          </ac:picMkLst>
        </pc:picChg>
        <pc:picChg chg="del mod">
          <ac:chgData name="Zachariah DeMeola" userId="959d33fd1871443c" providerId="LiveId" clId="{013C04CF-0961-4DEF-9276-A123171E74F7}" dt="2022-03-16T17:47:02.892" v="5539" actId="478"/>
          <ac:picMkLst>
            <pc:docMk/>
            <pc:sldMk cId="710481917" sldId="594"/>
            <ac:picMk id="5" creationId="{4FCD8AC3-C963-483E-8434-F238248B0FF5}"/>
          </ac:picMkLst>
        </pc:picChg>
        <pc:picChg chg="mod">
          <ac:chgData name="Zachariah DeMeola" userId="959d33fd1871443c" providerId="LiveId" clId="{013C04CF-0961-4DEF-9276-A123171E74F7}" dt="2022-03-15T16:51:08.650" v="4194" actId="1076"/>
          <ac:picMkLst>
            <pc:docMk/>
            <pc:sldMk cId="710481917" sldId="594"/>
            <ac:picMk id="6" creationId="{C11E8646-FBBB-4F06-87C9-15384E31ADD8}"/>
          </ac:picMkLst>
        </pc:picChg>
        <pc:picChg chg="mod">
          <ac:chgData name="Zachariah DeMeola" userId="959d33fd1871443c" providerId="LiveId" clId="{013C04CF-0961-4DEF-9276-A123171E74F7}" dt="2022-03-15T16:51:10.406" v="4195" actId="1076"/>
          <ac:picMkLst>
            <pc:docMk/>
            <pc:sldMk cId="710481917" sldId="594"/>
            <ac:picMk id="7" creationId="{86BEEEB6-20DB-46A0-8444-A62D8F76BD10}"/>
          </ac:picMkLst>
        </pc:picChg>
        <pc:picChg chg="mod">
          <ac:chgData name="Zachariah DeMeola" userId="959d33fd1871443c" providerId="LiveId" clId="{013C04CF-0961-4DEF-9276-A123171E74F7}" dt="2022-03-15T16:51:12.197" v="4196" actId="1076"/>
          <ac:picMkLst>
            <pc:docMk/>
            <pc:sldMk cId="710481917" sldId="594"/>
            <ac:picMk id="8" creationId="{B92F6180-0440-42FE-9CF5-9B5A5090CA0D}"/>
          </ac:picMkLst>
        </pc:picChg>
        <pc:picChg chg="mod">
          <ac:chgData name="Zachariah DeMeola" userId="959d33fd1871443c" providerId="LiveId" clId="{013C04CF-0961-4DEF-9276-A123171E74F7}" dt="2022-03-15T16:50:55.578" v="4189" actId="1076"/>
          <ac:picMkLst>
            <pc:docMk/>
            <pc:sldMk cId="710481917" sldId="594"/>
            <ac:picMk id="9" creationId="{560121F3-3924-4F6E-B66F-A72DC6490B31}"/>
          </ac:picMkLst>
        </pc:picChg>
        <pc:picChg chg="add mod">
          <ac:chgData name="Zachariah DeMeola" userId="959d33fd1871443c" providerId="LiveId" clId="{013C04CF-0961-4DEF-9276-A123171E74F7}" dt="2022-03-16T17:47:04.648" v="5540" actId="1076"/>
          <ac:picMkLst>
            <pc:docMk/>
            <pc:sldMk cId="710481917" sldId="594"/>
            <ac:picMk id="15" creationId="{D5B0405C-00AE-4717-B390-EDC339BA0EC9}"/>
          </ac:picMkLst>
        </pc:picChg>
        <pc:picChg chg="mod">
          <ac:chgData name="Zachariah DeMeola" userId="959d33fd1871443c" providerId="LiveId" clId="{013C04CF-0961-4DEF-9276-A123171E74F7}" dt="2022-03-15T16:50:53.619" v="4188" actId="1076"/>
          <ac:picMkLst>
            <pc:docMk/>
            <pc:sldMk cId="710481917" sldId="594"/>
            <ac:picMk id="16" creationId="{ED3DC807-8A47-4F4B-8B16-DDDBAD95B4DD}"/>
          </ac:picMkLst>
        </pc:picChg>
      </pc:sldChg>
      <pc:sldChg chg="addSp delSp modSp add del mod setBg setClrOvrMap">
        <pc:chgData name="Zachariah DeMeola" userId="959d33fd1871443c" providerId="LiveId" clId="{013C04CF-0961-4DEF-9276-A123171E74F7}" dt="2022-03-15T17:08:56.244" v="4509" actId="47"/>
        <pc:sldMkLst>
          <pc:docMk/>
          <pc:sldMk cId="856752807" sldId="600"/>
        </pc:sldMkLst>
        <pc:spChg chg="del mod">
          <ac:chgData name="Zachariah DeMeola" userId="959d33fd1871443c" providerId="LiveId" clId="{013C04CF-0961-4DEF-9276-A123171E74F7}" dt="2022-03-15T16:59:13.727" v="4352" actId="21"/>
          <ac:spMkLst>
            <pc:docMk/>
            <pc:sldMk cId="856752807" sldId="600"/>
            <ac:spMk id="10" creationId="{1A435C38-C65F-459D-ADF5-35697A3157F1}"/>
          </ac:spMkLst>
        </pc:spChg>
        <pc:spChg chg="add del mod">
          <ac:chgData name="Zachariah DeMeola" userId="959d33fd1871443c" providerId="LiveId" clId="{013C04CF-0961-4DEF-9276-A123171E74F7}" dt="2022-03-15T17:07:33.753" v="4465" actId="21"/>
          <ac:spMkLst>
            <pc:docMk/>
            <pc:sldMk cId="856752807" sldId="600"/>
            <ac:spMk id="14" creationId="{40FC0BDB-6DA7-4E78-A04D-1C420956E5CF}"/>
          </ac:spMkLst>
        </pc:spChg>
        <pc:spChg chg="add del mod">
          <ac:chgData name="Zachariah DeMeola" userId="959d33fd1871443c" providerId="LiveId" clId="{013C04CF-0961-4DEF-9276-A123171E74F7}" dt="2022-03-15T17:07:58.010" v="4479"/>
          <ac:spMkLst>
            <pc:docMk/>
            <pc:sldMk cId="856752807" sldId="600"/>
            <ac:spMk id="15" creationId="{C7FCF71A-58E3-4F45-8D04-1207F6826895}"/>
          </ac:spMkLst>
        </pc:spChg>
        <pc:spChg chg="add del mod ord">
          <ac:chgData name="Zachariah DeMeola" userId="959d33fd1871443c" providerId="LiveId" clId="{013C04CF-0961-4DEF-9276-A123171E74F7}" dt="2022-03-15T17:07:54.251" v="4477"/>
          <ac:spMkLst>
            <pc:docMk/>
            <pc:sldMk cId="856752807" sldId="600"/>
            <ac:spMk id="16" creationId="{CA6FCC8E-115D-4420-820C-951F7DCDCA79}"/>
          </ac:spMkLst>
        </pc:spChg>
        <pc:spChg chg="add del mod">
          <ac:chgData name="Zachariah DeMeola" userId="959d33fd1871443c" providerId="LiveId" clId="{013C04CF-0961-4DEF-9276-A123171E74F7}" dt="2022-03-15T17:07:58.011" v="4481"/>
          <ac:spMkLst>
            <pc:docMk/>
            <pc:sldMk cId="856752807" sldId="600"/>
            <ac:spMk id="18" creationId="{0BA74F0D-064F-41E2-8EC4-54C3715A72C8}"/>
          </ac:spMkLst>
        </pc:spChg>
        <pc:spChg chg="mod ord">
          <ac:chgData name="Zachariah DeMeola" userId="959d33fd1871443c" providerId="LiveId" clId="{013C04CF-0961-4DEF-9276-A123171E74F7}" dt="2022-03-15T17:07:40.875" v="4469" actId="21"/>
          <ac:spMkLst>
            <pc:docMk/>
            <pc:sldMk cId="856752807" sldId="600"/>
            <ac:spMk id="20" creationId="{3628C31E-9311-4428-8A15-235E5111EADD}"/>
          </ac:spMkLst>
        </pc:spChg>
        <pc:spChg chg="mod ord">
          <ac:chgData name="Zachariah DeMeola" userId="959d33fd1871443c" providerId="LiveId" clId="{013C04CF-0961-4DEF-9276-A123171E74F7}" dt="2022-03-15T17:06:20.980" v="4432" actId="2711"/>
          <ac:spMkLst>
            <pc:docMk/>
            <pc:sldMk cId="856752807" sldId="600"/>
            <ac:spMk id="24" creationId="{7B118758-E841-47E2-A1BC-8AFDEFD0CD97}"/>
          </ac:spMkLst>
        </pc:spChg>
        <pc:spChg chg="add del">
          <ac:chgData name="Zachariah DeMeola" userId="959d33fd1871443c" providerId="LiveId" clId="{013C04CF-0961-4DEF-9276-A123171E74F7}" dt="2022-03-15T17:05:00.550" v="4410" actId="26606"/>
          <ac:spMkLst>
            <pc:docMk/>
            <pc:sldMk cId="856752807" sldId="600"/>
            <ac:spMk id="26" creationId="{D4771268-CB57-404A-9271-370EB28F6090}"/>
          </ac:spMkLst>
        </pc:spChg>
        <pc:spChg chg="add del mod">
          <ac:chgData name="Zachariah DeMeola" userId="959d33fd1871443c" providerId="LiveId" clId="{013C04CF-0961-4DEF-9276-A123171E74F7}" dt="2022-03-15T16:57:43.632" v="4275" actId="478"/>
          <ac:spMkLst>
            <pc:docMk/>
            <pc:sldMk cId="856752807" sldId="600"/>
            <ac:spMk id="27" creationId="{6B14BC8D-E0BF-40C7-AB22-85136580957F}"/>
          </ac:spMkLst>
        </pc:spChg>
        <pc:spChg chg="add del">
          <ac:chgData name="Zachariah DeMeola" userId="959d33fd1871443c" providerId="LiveId" clId="{013C04CF-0961-4DEF-9276-A123171E74F7}" dt="2022-03-15T17:05:03.750" v="4412" actId="26606"/>
          <ac:spMkLst>
            <pc:docMk/>
            <pc:sldMk cId="856752807" sldId="600"/>
            <ac:spMk id="28" creationId="{B0792D4F-247E-46FE-85FC-881DEFA41D94}"/>
          </ac:spMkLst>
        </pc:spChg>
        <pc:spChg chg="add del">
          <ac:chgData name="Zachariah DeMeola" userId="959d33fd1871443c" providerId="LiveId" clId="{013C04CF-0961-4DEF-9276-A123171E74F7}" dt="2022-03-15T17:05:13.901" v="4414" actId="26606"/>
          <ac:spMkLst>
            <pc:docMk/>
            <pc:sldMk cId="856752807" sldId="600"/>
            <ac:spMk id="30" creationId="{3F24A09B-713F-43FC-AB6E-B88083968522}"/>
          </ac:spMkLst>
        </pc:spChg>
        <pc:spChg chg="add del">
          <ac:chgData name="Zachariah DeMeola" userId="959d33fd1871443c" providerId="LiveId" clId="{013C04CF-0961-4DEF-9276-A123171E74F7}" dt="2022-03-15T16:57:06.617" v="4264" actId="26606"/>
          <ac:spMkLst>
            <pc:docMk/>
            <pc:sldMk cId="856752807" sldId="600"/>
            <ac:spMk id="32" creationId="{53F29798-D584-4792-9B62-3F5F5C36D619}"/>
          </ac:spMkLst>
        </pc:spChg>
        <pc:spChg chg="add del">
          <ac:chgData name="Zachariah DeMeola" userId="959d33fd1871443c" providerId="LiveId" clId="{013C04CF-0961-4DEF-9276-A123171E74F7}" dt="2022-03-15T16:57:08.164" v="4266" actId="26606"/>
          <ac:spMkLst>
            <pc:docMk/>
            <pc:sldMk cId="856752807" sldId="600"/>
            <ac:spMk id="34" creationId="{4845A0EE-C4C8-4AE1-B3C6-1261368AC036}"/>
          </ac:spMkLst>
        </pc:spChg>
        <pc:spChg chg="add del">
          <ac:chgData name="Zachariah DeMeola" userId="959d33fd1871443c" providerId="LiveId" clId="{013C04CF-0961-4DEF-9276-A123171E74F7}" dt="2022-03-15T17:05:47.497" v="4423" actId="26606"/>
          <ac:spMkLst>
            <pc:docMk/>
            <pc:sldMk cId="856752807" sldId="600"/>
            <ac:spMk id="35" creationId="{95724071-AC7B-4A67-934B-CD7F90745802}"/>
          </ac:spMkLst>
        </pc:spChg>
        <pc:spChg chg="add del">
          <ac:chgData name="Zachariah DeMeola" userId="959d33fd1871443c" providerId="LiveId" clId="{013C04CF-0961-4DEF-9276-A123171E74F7}" dt="2022-03-15T17:05:49.455" v="4425" actId="26606"/>
          <ac:spMkLst>
            <pc:docMk/>
            <pc:sldMk cId="856752807" sldId="600"/>
            <ac:spMk id="37" creationId="{D12DDE76-C203-4047-9998-63900085B5E8}"/>
          </ac:spMkLst>
        </pc:spChg>
        <pc:spChg chg="add del">
          <ac:chgData name="Zachariah DeMeola" userId="959d33fd1871443c" providerId="LiveId" clId="{013C04CF-0961-4DEF-9276-A123171E74F7}" dt="2022-03-15T17:05:51.487" v="4427" actId="26606"/>
          <ac:spMkLst>
            <pc:docMk/>
            <pc:sldMk cId="856752807" sldId="600"/>
            <ac:spMk id="39" creationId="{A4AC5506-6312-4701-8D3C-40187889A947}"/>
          </ac:spMkLst>
        </pc:spChg>
        <pc:spChg chg="add del">
          <ac:chgData name="Zachariah DeMeola" userId="959d33fd1871443c" providerId="LiveId" clId="{013C04CF-0961-4DEF-9276-A123171E74F7}" dt="2022-03-15T17:06:00.424" v="4429" actId="26606"/>
          <ac:spMkLst>
            <pc:docMk/>
            <pc:sldMk cId="856752807" sldId="600"/>
            <ac:spMk id="41" creationId="{FD451EE1-06AB-4684-8B7A-59133962CD21}"/>
          </ac:spMkLst>
        </pc:spChg>
        <pc:spChg chg="add del">
          <ac:chgData name="Zachariah DeMeola" userId="959d33fd1871443c" providerId="LiveId" clId="{013C04CF-0961-4DEF-9276-A123171E74F7}" dt="2022-03-15T17:06:00.424" v="4429" actId="26606"/>
          <ac:spMkLst>
            <pc:docMk/>
            <pc:sldMk cId="856752807" sldId="600"/>
            <ac:spMk id="42" creationId="{E402D69F-ABEF-47E0-B154-C6656A2B3F24}"/>
          </ac:spMkLst>
        </pc:spChg>
        <pc:graphicFrameChg chg="add del">
          <ac:chgData name="Zachariah DeMeola" userId="959d33fd1871443c" providerId="LiveId" clId="{013C04CF-0961-4DEF-9276-A123171E74F7}" dt="2022-03-15T16:57:09.290" v="4268" actId="26606"/>
          <ac:graphicFrameMkLst>
            <pc:docMk/>
            <pc:sldMk cId="856752807" sldId="600"/>
            <ac:graphicFrameMk id="29" creationId="{54224AA8-0524-A02A-6310-CC75DB3B9BF3}"/>
          </ac:graphicFrameMkLst>
        </pc:graphicFrameChg>
        <pc:graphicFrameChg chg="add del">
          <ac:chgData name="Zachariah DeMeola" userId="959d33fd1871443c" providerId="LiveId" clId="{013C04CF-0961-4DEF-9276-A123171E74F7}" dt="2022-03-15T16:57:12.278" v="4270" actId="26606"/>
          <ac:graphicFrameMkLst>
            <pc:docMk/>
            <pc:sldMk cId="856752807" sldId="600"/>
            <ac:graphicFrameMk id="31" creationId="{89039324-3B58-160D-860F-EC3A8E1D2658}"/>
          </ac:graphicFrameMkLst>
        </pc:graphicFrameChg>
        <pc:picChg chg="del">
          <ac:chgData name="Zachariah DeMeola" userId="959d33fd1871443c" providerId="LiveId" clId="{013C04CF-0961-4DEF-9276-A123171E74F7}" dt="2022-03-15T16:56:59.404" v="4260" actId="478"/>
          <ac:picMkLst>
            <pc:docMk/>
            <pc:sldMk cId="856752807" sldId="600"/>
            <ac:picMk id="2" creationId="{00000000-0000-0000-0000-000000000000}"/>
          </ac:picMkLst>
        </pc:picChg>
        <pc:picChg chg="del">
          <ac:chgData name="Zachariah DeMeola" userId="959d33fd1871443c" providerId="LiveId" clId="{013C04CF-0961-4DEF-9276-A123171E74F7}" dt="2022-03-15T16:56:58.720" v="4259" actId="478"/>
          <ac:picMkLst>
            <pc:docMk/>
            <pc:sldMk cId="856752807" sldId="600"/>
            <ac:picMk id="11" creationId="{98A65E38-1B20-46AA-9E13-1C41A74F40E9}"/>
          </ac:picMkLst>
        </pc:picChg>
        <pc:picChg chg="del">
          <ac:chgData name="Zachariah DeMeola" userId="959d33fd1871443c" providerId="LiveId" clId="{013C04CF-0961-4DEF-9276-A123171E74F7}" dt="2022-03-15T16:57:02.525" v="4262" actId="21"/>
          <ac:picMkLst>
            <pc:docMk/>
            <pc:sldMk cId="856752807" sldId="600"/>
            <ac:picMk id="19" creationId="{5DE2DB11-A312-4222-B5B9-C6C68D1BF541}"/>
          </ac:picMkLst>
        </pc:picChg>
        <pc:picChg chg="del">
          <ac:chgData name="Zachariah DeMeola" userId="959d33fd1871443c" providerId="LiveId" clId="{013C04CF-0961-4DEF-9276-A123171E74F7}" dt="2022-03-15T16:57:00.869" v="4261" actId="478"/>
          <ac:picMkLst>
            <pc:docMk/>
            <pc:sldMk cId="856752807" sldId="600"/>
            <ac:picMk id="21" creationId="{D51FBB30-99B2-4EBB-BCC1-97F346D90C6B}"/>
          </ac:picMkLst>
        </pc:picChg>
        <pc:cxnChg chg="add del">
          <ac:chgData name="Zachariah DeMeola" userId="959d33fd1871443c" providerId="LiveId" clId="{013C04CF-0961-4DEF-9276-A123171E74F7}" dt="2022-03-15T17:05:13.901" v="4414" actId="26606"/>
          <ac:cxnSpMkLst>
            <pc:docMk/>
            <pc:sldMk cId="856752807" sldId="600"/>
            <ac:cxnSpMk id="33" creationId="{0B91AB35-C3B4-4B70-B3DD-13D63B7DA23D}"/>
          </ac:cxnSpMkLst>
        </pc:cxnChg>
      </pc:sldChg>
      <pc:sldChg chg="modSp add del mod">
        <pc:chgData name="Zachariah DeMeola" userId="959d33fd1871443c" providerId="LiveId" clId="{013C04CF-0961-4DEF-9276-A123171E74F7}" dt="2022-03-15T16:42:31.945" v="4134" actId="47"/>
        <pc:sldMkLst>
          <pc:docMk/>
          <pc:sldMk cId="2576176834" sldId="601"/>
        </pc:sldMkLst>
        <pc:spChg chg="mod">
          <ac:chgData name="Zachariah DeMeola" userId="959d33fd1871443c" providerId="LiveId" clId="{013C04CF-0961-4DEF-9276-A123171E74F7}" dt="2022-03-15T16:38:53.907" v="4092" actId="20577"/>
          <ac:spMkLst>
            <pc:docMk/>
            <pc:sldMk cId="2576176834" sldId="601"/>
            <ac:spMk id="2" creationId="{00000000-0000-0000-0000-000000000000}"/>
          </ac:spMkLst>
        </pc:spChg>
        <pc:spChg chg="mod">
          <ac:chgData name="Zachariah DeMeola" userId="959d33fd1871443c" providerId="LiveId" clId="{013C04CF-0961-4DEF-9276-A123171E74F7}" dt="2022-03-15T16:39:11.190" v="4094" actId="27636"/>
          <ac:spMkLst>
            <pc:docMk/>
            <pc:sldMk cId="2576176834" sldId="601"/>
            <ac:spMk id="3" creationId="{00000000-0000-0000-0000-000000000000}"/>
          </ac:spMkLst>
        </pc:spChg>
      </pc:sldChg>
      <pc:sldChg chg="addSp delSp modSp add del mod">
        <pc:chgData name="Zachariah DeMeola" userId="959d33fd1871443c" providerId="LiveId" clId="{013C04CF-0961-4DEF-9276-A123171E74F7}" dt="2022-03-15T17:08:54.878" v="4508" actId="47"/>
        <pc:sldMkLst>
          <pc:docMk/>
          <pc:sldMk cId="432641206" sldId="602"/>
        </pc:sldMkLst>
        <pc:spChg chg="del">
          <ac:chgData name="Zachariah DeMeola" userId="959d33fd1871443c" providerId="LiveId" clId="{013C04CF-0961-4DEF-9276-A123171E74F7}" dt="2022-03-15T16:58:45.909" v="4333" actId="478"/>
          <ac:spMkLst>
            <pc:docMk/>
            <pc:sldMk cId="432641206" sldId="602"/>
            <ac:spMk id="4" creationId="{9855BDF3-9726-40CF-A6B5-997A0C592C22}"/>
          </ac:spMkLst>
        </pc:spChg>
        <pc:spChg chg="add del mod">
          <ac:chgData name="Zachariah DeMeola" userId="959d33fd1871443c" providerId="LiveId" clId="{013C04CF-0961-4DEF-9276-A123171E74F7}" dt="2022-03-15T16:59:53.742" v="4364"/>
          <ac:spMkLst>
            <pc:docMk/>
            <pc:sldMk cId="432641206" sldId="602"/>
            <ac:spMk id="9" creationId="{347A8E07-4BE7-4164-8CF1-14B9CD6D5AE0}"/>
          </ac:spMkLst>
        </pc:spChg>
        <pc:spChg chg="add del mod">
          <ac:chgData name="Zachariah DeMeola" userId="959d33fd1871443c" providerId="LiveId" clId="{013C04CF-0961-4DEF-9276-A123171E74F7}" dt="2022-03-15T17:00:12.600" v="4369" actId="21"/>
          <ac:spMkLst>
            <pc:docMk/>
            <pc:sldMk cId="432641206" sldId="602"/>
            <ac:spMk id="11" creationId="{CBB8154B-A6B1-4992-AF81-4DFAEBBD953F}"/>
          </ac:spMkLst>
        </pc:spChg>
        <pc:spChg chg="del mod">
          <ac:chgData name="Zachariah DeMeola" userId="959d33fd1871443c" providerId="LiveId" clId="{013C04CF-0961-4DEF-9276-A123171E74F7}" dt="2022-03-15T17:00:36.036" v="4374" actId="21"/>
          <ac:spMkLst>
            <pc:docMk/>
            <pc:sldMk cId="432641206" sldId="602"/>
            <ac:spMk id="16" creationId="{248EE64A-B523-423B-802F-9366E52A17F5}"/>
          </ac:spMkLst>
        </pc:spChg>
        <pc:spChg chg="del mod">
          <ac:chgData name="Zachariah DeMeola" userId="959d33fd1871443c" providerId="LiveId" clId="{013C04CF-0961-4DEF-9276-A123171E74F7}" dt="2022-03-15T16:59:58.589" v="4365" actId="21"/>
          <ac:spMkLst>
            <pc:docMk/>
            <pc:sldMk cId="432641206" sldId="602"/>
            <ac:spMk id="26" creationId="{F54201D3-AB6F-4A7A-B948-FF91AA9FA075}"/>
          </ac:spMkLst>
        </pc:spChg>
        <pc:spChg chg="del mod">
          <ac:chgData name="Zachariah DeMeola" userId="959d33fd1871443c" providerId="LiveId" clId="{013C04CF-0961-4DEF-9276-A123171E74F7}" dt="2022-03-15T17:00:32.384" v="4373" actId="478"/>
          <ac:spMkLst>
            <pc:docMk/>
            <pc:sldMk cId="432641206" sldId="602"/>
            <ac:spMk id="294" creationId="{00000000-0000-0000-0000-000000000000}"/>
          </ac:spMkLst>
        </pc:spChg>
        <pc:picChg chg="add del mod">
          <ac:chgData name="Zachariah DeMeola" userId="959d33fd1871443c" providerId="LiveId" clId="{013C04CF-0961-4DEF-9276-A123171E74F7}" dt="2022-03-15T17:08:52.461" v="4507" actId="21"/>
          <ac:picMkLst>
            <pc:docMk/>
            <pc:sldMk cId="432641206" sldId="602"/>
            <ac:picMk id="2" creationId="{379F718E-5221-4609-B916-B15DA11E5DEA}"/>
          </ac:picMkLst>
        </pc:picChg>
        <pc:picChg chg="del">
          <ac:chgData name="Zachariah DeMeola" userId="959d33fd1871443c" providerId="LiveId" clId="{013C04CF-0961-4DEF-9276-A123171E74F7}" dt="2022-03-15T16:58:15.016" v="4309" actId="478"/>
          <ac:picMkLst>
            <pc:docMk/>
            <pc:sldMk cId="432641206" sldId="602"/>
            <ac:picMk id="6" creationId="{D89B18BF-E46E-4B36-BD6F-DCA59C9F3785}"/>
          </ac:picMkLst>
        </pc:picChg>
        <pc:picChg chg="del">
          <ac:chgData name="Zachariah DeMeola" userId="959d33fd1871443c" providerId="LiveId" clId="{013C04CF-0961-4DEF-9276-A123171E74F7}" dt="2022-03-15T16:58:14.282" v="4308" actId="478"/>
          <ac:picMkLst>
            <pc:docMk/>
            <pc:sldMk cId="432641206" sldId="602"/>
            <ac:picMk id="12" creationId="{49C14996-CD5B-4C69-B67C-5BC1D42E9BFE}"/>
          </ac:picMkLst>
        </pc:picChg>
      </pc:sldChg>
      <pc:sldChg chg="addSp delSp modSp add mod setBg">
        <pc:chgData name="Zachariah DeMeola" userId="959d33fd1871443c" providerId="LiveId" clId="{013C04CF-0961-4DEF-9276-A123171E74F7}" dt="2022-03-16T19:11:29.542" v="6433" actId="113"/>
        <pc:sldMkLst>
          <pc:docMk/>
          <pc:sldMk cId="857038725" sldId="603"/>
        </pc:sldMkLst>
        <pc:spChg chg="mod">
          <ac:chgData name="Zachariah DeMeola" userId="959d33fd1871443c" providerId="LiveId" clId="{013C04CF-0961-4DEF-9276-A123171E74F7}" dt="2022-03-16T19:11:17.709" v="6430" actId="113"/>
          <ac:spMkLst>
            <pc:docMk/>
            <pc:sldMk cId="857038725" sldId="603"/>
            <ac:spMk id="2" creationId="{00000000-0000-0000-0000-000000000000}"/>
          </ac:spMkLst>
        </pc:spChg>
        <pc:spChg chg="add del">
          <ac:chgData name="Zachariah DeMeola" userId="959d33fd1871443c" providerId="LiveId" clId="{013C04CF-0961-4DEF-9276-A123171E74F7}" dt="2022-03-15T16:39:33.172" v="4100" actId="26606"/>
          <ac:spMkLst>
            <pc:docMk/>
            <pc:sldMk cId="857038725" sldId="603"/>
            <ac:spMk id="15" creationId="{4398AC63-A74B-41CE-8FE1-0D69532CD592}"/>
          </ac:spMkLst>
        </pc:spChg>
        <pc:spChg chg="add del">
          <ac:chgData name="Zachariah DeMeola" userId="959d33fd1871443c" providerId="LiveId" clId="{013C04CF-0961-4DEF-9276-A123171E74F7}" dt="2022-03-15T16:39:30.336" v="4097" actId="26606"/>
          <ac:spMkLst>
            <pc:docMk/>
            <pc:sldMk cId="857038725" sldId="603"/>
            <ac:spMk id="21" creationId="{2232CA6A-2533-4944-9534-9A87A2EA61BB}"/>
          </ac:spMkLst>
        </pc:spChg>
        <pc:spChg chg="add del">
          <ac:chgData name="Zachariah DeMeola" userId="959d33fd1871443c" providerId="LiveId" clId="{013C04CF-0961-4DEF-9276-A123171E74F7}" dt="2022-03-15T16:39:33.150" v="4099" actId="26606"/>
          <ac:spMkLst>
            <pc:docMk/>
            <pc:sldMk cId="857038725" sldId="603"/>
            <ac:spMk id="31" creationId="{BACC6370-2D7E-4714-9D71-7542949D7D5D}"/>
          </ac:spMkLst>
        </pc:spChg>
        <pc:spChg chg="add del">
          <ac:chgData name="Zachariah DeMeola" userId="959d33fd1871443c" providerId="LiveId" clId="{013C04CF-0961-4DEF-9276-A123171E74F7}" dt="2022-03-15T16:39:33.150" v="4099" actId="26606"/>
          <ac:spMkLst>
            <pc:docMk/>
            <pc:sldMk cId="857038725" sldId="603"/>
            <ac:spMk id="32" creationId="{F68B3F68-107C-434F-AA38-110D5EA91B85}"/>
          </ac:spMkLst>
        </pc:spChg>
        <pc:spChg chg="add del">
          <ac:chgData name="Zachariah DeMeola" userId="959d33fd1871443c" providerId="LiveId" clId="{013C04CF-0961-4DEF-9276-A123171E74F7}" dt="2022-03-15T16:39:33.150" v="4099" actId="26606"/>
          <ac:spMkLst>
            <pc:docMk/>
            <pc:sldMk cId="857038725" sldId="603"/>
            <ac:spMk id="33" creationId="{AAD0DBB9-1A4B-4391-81D4-CB19F9AB918A}"/>
          </ac:spMkLst>
        </pc:spChg>
        <pc:spChg chg="add del">
          <ac:chgData name="Zachariah DeMeola" userId="959d33fd1871443c" providerId="LiveId" clId="{013C04CF-0961-4DEF-9276-A123171E74F7}" dt="2022-03-15T16:39:33.150" v="4099" actId="26606"/>
          <ac:spMkLst>
            <pc:docMk/>
            <pc:sldMk cId="857038725" sldId="603"/>
            <ac:spMk id="34" creationId="{063BBA22-50EA-4C4D-BE05-F1CE4E63AA56}"/>
          </ac:spMkLst>
        </pc:spChg>
        <pc:spChg chg="add">
          <ac:chgData name="Zachariah DeMeola" userId="959d33fd1871443c" providerId="LiveId" clId="{013C04CF-0961-4DEF-9276-A123171E74F7}" dt="2022-03-15T16:39:33.172" v="4100" actId="26606"/>
          <ac:spMkLst>
            <pc:docMk/>
            <pc:sldMk cId="857038725" sldId="603"/>
            <ac:spMk id="37" creationId="{B34F5AD2-EDBD-4BBD-A55C-EAFFD0C7097A}"/>
          </ac:spMkLst>
        </pc:spChg>
        <pc:spChg chg="add">
          <ac:chgData name="Zachariah DeMeola" userId="959d33fd1871443c" providerId="LiveId" clId="{013C04CF-0961-4DEF-9276-A123171E74F7}" dt="2022-03-15T16:39:33.172" v="4100" actId="26606"/>
          <ac:spMkLst>
            <pc:docMk/>
            <pc:sldMk cId="857038725" sldId="603"/>
            <ac:spMk id="38" creationId="{C3896A03-3945-419A-B66B-4EE266EDD152}"/>
          </ac:spMkLst>
        </pc:spChg>
        <pc:grpChg chg="add del">
          <ac:chgData name="Zachariah DeMeola" userId="959d33fd1871443c" providerId="LiveId" clId="{013C04CF-0961-4DEF-9276-A123171E74F7}" dt="2022-03-15T16:39:30.336" v="4097" actId="26606"/>
          <ac:grpSpMkLst>
            <pc:docMk/>
            <pc:sldMk cId="857038725" sldId="603"/>
            <ac:grpSpMk id="27" creationId="{68685BF2-60B4-41A0-9B16-61CD8CC78200}"/>
          </ac:grpSpMkLst>
        </pc:grpChg>
        <pc:graphicFrameChg chg="add del">
          <ac:chgData name="Zachariah DeMeola" userId="959d33fd1871443c" providerId="LiveId" clId="{013C04CF-0961-4DEF-9276-A123171E74F7}" dt="2022-03-15T16:39:30.336" v="4097" actId="26606"/>
          <ac:graphicFrameMkLst>
            <pc:docMk/>
            <pc:sldMk cId="857038725" sldId="603"/>
            <ac:graphicFrameMk id="17" creationId="{4EFEAFB5-3F24-A7AD-D2DE-001DCC5E0833}"/>
          </ac:graphicFrameMkLst>
        </pc:graphicFrameChg>
        <pc:graphicFrameChg chg="add del">
          <ac:chgData name="Zachariah DeMeola" userId="959d33fd1871443c" providerId="LiveId" clId="{013C04CF-0961-4DEF-9276-A123171E74F7}" dt="2022-03-15T16:39:33.150" v="4099" actId="26606"/>
          <ac:graphicFrameMkLst>
            <pc:docMk/>
            <pc:sldMk cId="857038725" sldId="603"/>
            <ac:graphicFrameMk id="35" creationId="{4A5C4FC0-4861-6D8A-1E10-BFA258219F1D}"/>
          </ac:graphicFrameMkLst>
        </pc:graphicFrameChg>
        <pc:graphicFrameChg chg="add mod">
          <ac:chgData name="Zachariah DeMeola" userId="959d33fd1871443c" providerId="LiveId" clId="{013C04CF-0961-4DEF-9276-A123171E74F7}" dt="2022-03-16T19:11:29.542" v="6433" actId="113"/>
          <ac:graphicFrameMkLst>
            <pc:docMk/>
            <pc:sldMk cId="857038725" sldId="603"/>
            <ac:graphicFrameMk id="39" creationId="{CE35E2E0-C9ED-8109-3494-BBD6E57A572A}"/>
          </ac:graphicFrameMkLst>
        </pc:graphicFrameChg>
        <pc:cxnChg chg="add del">
          <ac:chgData name="Zachariah DeMeola" userId="959d33fd1871443c" providerId="LiveId" clId="{013C04CF-0961-4DEF-9276-A123171E74F7}" dt="2022-03-15T16:39:30.336" v="4097" actId="26606"/>
          <ac:cxnSpMkLst>
            <pc:docMk/>
            <pc:sldMk cId="857038725" sldId="603"/>
            <ac:cxnSpMk id="23" creationId="{4CE44FE1-0DFB-4432-B6F1-7BB653044F3B}"/>
          </ac:cxnSpMkLst>
        </pc:cxnChg>
        <pc:cxnChg chg="add del">
          <ac:chgData name="Zachariah DeMeola" userId="959d33fd1871443c" providerId="LiveId" clId="{013C04CF-0961-4DEF-9276-A123171E74F7}" dt="2022-03-15T16:39:30.336" v="4097" actId="26606"/>
          <ac:cxnSpMkLst>
            <pc:docMk/>
            <pc:sldMk cId="857038725" sldId="603"/>
            <ac:cxnSpMk id="25" creationId="{6D7C4AD9-61C7-4AB6-AAD1-C303A8BE36D0}"/>
          </ac:cxnSpMkLst>
        </pc:cxnChg>
      </pc:sldChg>
      <pc:sldChg chg="addSp delSp modSp add mod ord setBg delAnim setClrOvrMap">
        <pc:chgData name="Zachariah DeMeola" userId="959d33fd1871443c" providerId="LiveId" clId="{013C04CF-0961-4DEF-9276-A123171E74F7}" dt="2022-03-16T19:33:25.768" v="6691" actId="5793"/>
        <pc:sldMkLst>
          <pc:docMk/>
          <pc:sldMk cId="2989635863" sldId="604"/>
        </pc:sldMkLst>
        <pc:spChg chg="mod">
          <ac:chgData name="Zachariah DeMeola" userId="959d33fd1871443c" providerId="LiveId" clId="{013C04CF-0961-4DEF-9276-A123171E74F7}" dt="2022-03-16T19:33:15.859" v="6687" actId="14100"/>
          <ac:spMkLst>
            <pc:docMk/>
            <pc:sldMk cId="2989635863" sldId="604"/>
            <ac:spMk id="5" creationId="{09EA824E-5E50-42CE-9C2B-05147C27357A}"/>
          </ac:spMkLst>
        </pc:spChg>
        <pc:spChg chg="del mod">
          <ac:chgData name="Zachariah DeMeola" userId="959d33fd1871443c" providerId="LiveId" clId="{013C04CF-0961-4DEF-9276-A123171E74F7}" dt="2022-03-15T14:40:44.090" v="1240" actId="21"/>
          <ac:spMkLst>
            <pc:docMk/>
            <pc:sldMk cId="2989635863" sldId="604"/>
            <ac:spMk id="7" creationId="{08DE8C8B-80A6-4567-802C-F0F62C7DD3D1}"/>
          </ac:spMkLst>
        </pc:spChg>
        <pc:spChg chg="add del mod">
          <ac:chgData name="Zachariah DeMeola" userId="959d33fd1871443c" providerId="LiveId" clId="{013C04CF-0961-4DEF-9276-A123171E74F7}" dt="2022-03-15T14:53:13.356" v="1490" actId="26606"/>
          <ac:spMkLst>
            <pc:docMk/>
            <pc:sldMk cId="2989635863" sldId="604"/>
            <ac:spMk id="10" creationId="{031CAFB0-2CC1-41EE-A49E-492624DFFC04}"/>
          </ac:spMkLst>
        </pc:spChg>
        <pc:spChg chg="add del">
          <ac:chgData name="Zachariah DeMeola" userId="959d33fd1871443c" providerId="LiveId" clId="{013C04CF-0961-4DEF-9276-A123171E74F7}" dt="2022-03-15T14:52:42.745" v="1479" actId="26606"/>
          <ac:spMkLst>
            <pc:docMk/>
            <pc:sldMk cId="2989635863" sldId="604"/>
            <ac:spMk id="15" creationId="{827B839B-9ADE-406B-8590-F1CAEDED45A1}"/>
          </ac:spMkLst>
        </pc:spChg>
        <pc:spChg chg="add del">
          <ac:chgData name="Zachariah DeMeola" userId="959d33fd1871443c" providerId="LiveId" clId="{013C04CF-0961-4DEF-9276-A123171E74F7}" dt="2022-03-15T14:53:03.019" v="1485" actId="26606"/>
          <ac:spMkLst>
            <pc:docMk/>
            <pc:sldMk cId="2989635863" sldId="604"/>
            <ac:spMk id="16" creationId="{815925C2-A704-4D47-B1C1-3FCA52512EC1}"/>
          </ac:spMkLst>
        </pc:spChg>
        <pc:spChg chg="add del">
          <ac:chgData name="Zachariah DeMeola" userId="959d33fd1871443c" providerId="LiveId" clId="{013C04CF-0961-4DEF-9276-A123171E74F7}" dt="2022-03-15T14:52:42.745" v="1479" actId="26606"/>
          <ac:spMkLst>
            <pc:docMk/>
            <pc:sldMk cId="2989635863" sldId="604"/>
            <ac:spMk id="17" creationId="{CFE45BF0-46DB-408C-B5F7-7B11716805D4}"/>
          </ac:spMkLst>
        </pc:spChg>
        <pc:spChg chg="add del">
          <ac:chgData name="Zachariah DeMeola" userId="959d33fd1871443c" providerId="LiveId" clId="{013C04CF-0961-4DEF-9276-A123171E74F7}" dt="2022-03-15T14:53:03.019" v="1485" actId="26606"/>
          <ac:spMkLst>
            <pc:docMk/>
            <pc:sldMk cId="2989635863" sldId="604"/>
            <ac:spMk id="18" creationId="{01D4315C-C23C-4FD3-98DF-08C29E2292A8}"/>
          </ac:spMkLst>
        </pc:spChg>
        <pc:spChg chg="add del">
          <ac:chgData name="Zachariah DeMeola" userId="959d33fd1871443c" providerId="LiveId" clId="{013C04CF-0961-4DEF-9276-A123171E74F7}" dt="2022-03-15T14:52:42.745" v="1479" actId="26606"/>
          <ac:spMkLst>
            <pc:docMk/>
            <pc:sldMk cId="2989635863" sldId="604"/>
            <ac:spMk id="19" creationId="{2AEBC8F2-97B1-41B4-93F1-2D289E197FBA}"/>
          </ac:spMkLst>
        </pc:spChg>
        <pc:spChg chg="add del">
          <ac:chgData name="Zachariah DeMeola" userId="959d33fd1871443c" providerId="LiveId" clId="{013C04CF-0961-4DEF-9276-A123171E74F7}" dt="2022-03-15T14:52:42.745" v="1479" actId="26606"/>
          <ac:spMkLst>
            <pc:docMk/>
            <pc:sldMk cId="2989635863" sldId="604"/>
            <ac:spMk id="21" creationId="{472E3A19-F5D5-48FC-BB9C-48C2F68F598B}"/>
          </ac:spMkLst>
        </pc:spChg>
        <pc:spChg chg="add del">
          <ac:chgData name="Zachariah DeMeola" userId="959d33fd1871443c" providerId="LiveId" clId="{013C04CF-0961-4DEF-9276-A123171E74F7}" dt="2022-03-15T14:52:42.745" v="1479" actId="26606"/>
          <ac:spMkLst>
            <pc:docMk/>
            <pc:sldMk cId="2989635863" sldId="604"/>
            <ac:spMk id="23" creationId="{7A62E32F-BB65-43A8-8EB5-92346890E549}"/>
          </ac:spMkLst>
        </pc:spChg>
        <pc:spChg chg="add del">
          <ac:chgData name="Zachariah DeMeola" userId="959d33fd1871443c" providerId="LiveId" clId="{013C04CF-0961-4DEF-9276-A123171E74F7}" dt="2022-03-15T14:52:42.745" v="1479" actId="26606"/>
          <ac:spMkLst>
            <pc:docMk/>
            <pc:sldMk cId="2989635863" sldId="604"/>
            <ac:spMk id="25" creationId="{14E91B64-9FCC-451E-AFB4-A827D6329367}"/>
          </ac:spMkLst>
        </pc:spChg>
        <pc:spChg chg="add del">
          <ac:chgData name="Zachariah DeMeola" userId="959d33fd1871443c" providerId="LiveId" clId="{013C04CF-0961-4DEF-9276-A123171E74F7}" dt="2022-03-15T14:52:44.604" v="1481" actId="26606"/>
          <ac:spMkLst>
            <pc:docMk/>
            <pc:sldMk cId="2989635863" sldId="604"/>
            <ac:spMk id="27" creationId="{33CD251C-A887-4D2F-925B-FC097198538B}"/>
          </ac:spMkLst>
        </pc:spChg>
        <pc:spChg chg="add del">
          <ac:chgData name="Zachariah DeMeola" userId="959d33fd1871443c" providerId="LiveId" clId="{013C04CF-0961-4DEF-9276-A123171E74F7}" dt="2022-03-15T14:52:44.604" v="1481" actId="26606"/>
          <ac:spMkLst>
            <pc:docMk/>
            <pc:sldMk cId="2989635863" sldId="604"/>
            <ac:spMk id="28" creationId="{3B2069EE-A08E-44F0-B3F9-3CF8CC2DCAD5}"/>
          </ac:spMkLst>
        </pc:spChg>
        <pc:spChg chg="add del">
          <ac:chgData name="Zachariah DeMeola" userId="959d33fd1871443c" providerId="LiveId" clId="{013C04CF-0961-4DEF-9276-A123171E74F7}" dt="2022-03-15T14:53:03.019" v="1485" actId="26606"/>
          <ac:spMkLst>
            <pc:docMk/>
            <pc:sldMk cId="2989635863" sldId="604"/>
            <ac:spMk id="37" creationId="{031CAFB0-2CC1-41EE-A49E-492624DFFC04}"/>
          </ac:spMkLst>
        </pc:spChg>
        <pc:spChg chg="add del">
          <ac:chgData name="Zachariah DeMeola" userId="959d33fd1871443c" providerId="LiveId" clId="{013C04CF-0961-4DEF-9276-A123171E74F7}" dt="2022-03-15T14:53:08.849" v="1487" actId="26606"/>
          <ac:spMkLst>
            <pc:docMk/>
            <pc:sldMk cId="2989635863" sldId="604"/>
            <ac:spMk id="39" creationId="{DFF2AC85-FAA0-4844-813F-83C04D7382E2}"/>
          </ac:spMkLst>
        </pc:spChg>
        <pc:spChg chg="add del">
          <ac:chgData name="Zachariah DeMeola" userId="959d33fd1871443c" providerId="LiveId" clId="{013C04CF-0961-4DEF-9276-A123171E74F7}" dt="2022-03-15T14:53:08.849" v="1487" actId="26606"/>
          <ac:spMkLst>
            <pc:docMk/>
            <pc:sldMk cId="2989635863" sldId="604"/>
            <ac:spMk id="40" creationId="{89CC0F1E-BAA2-47B1-8F83-7ECB9FD9E009}"/>
          </ac:spMkLst>
        </pc:spChg>
        <pc:spChg chg="add del">
          <ac:chgData name="Zachariah DeMeola" userId="959d33fd1871443c" providerId="LiveId" clId="{013C04CF-0961-4DEF-9276-A123171E74F7}" dt="2022-03-15T14:53:08.849" v="1487" actId="26606"/>
          <ac:spMkLst>
            <pc:docMk/>
            <pc:sldMk cId="2989635863" sldId="604"/>
            <ac:spMk id="41" creationId="{031CAFB0-2CC1-41EE-A49E-492624DFFC04}"/>
          </ac:spMkLst>
        </pc:spChg>
        <pc:spChg chg="add del">
          <ac:chgData name="Zachariah DeMeola" userId="959d33fd1871443c" providerId="LiveId" clId="{013C04CF-0961-4DEF-9276-A123171E74F7}" dt="2022-03-15T14:53:13.349" v="1489" actId="26606"/>
          <ac:spMkLst>
            <pc:docMk/>
            <pc:sldMk cId="2989635863" sldId="604"/>
            <ac:spMk id="43" creationId="{B95B9BA8-1D69-4796-85F5-B6D0BD52354B}"/>
          </ac:spMkLst>
        </pc:spChg>
        <pc:spChg chg="add del">
          <ac:chgData name="Zachariah DeMeola" userId="959d33fd1871443c" providerId="LiveId" clId="{013C04CF-0961-4DEF-9276-A123171E74F7}" dt="2022-03-15T14:53:13.349" v="1489" actId="26606"/>
          <ac:spMkLst>
            <pc:docMk/>
            <pc:sldMk cId="2989635863" sldId="604"/>
            <ac:spMk id="44" creationId="{031CAFB0-2CC1-41EE-A49E-492624DFFC04}"/>
          </ac:spMkLst>
        </pc:spChg>
        <pc:spChg chg="add">
          <ac:chgData name="Zachariah DeMeola" userId="959d33fd1871443c" providerId="LiveId" clId="{013C04CF-0961-4DEF-9276-A123171E74F7}" dt="2022-03-15T14:53:13.356" v="1490" actId="26606"/>
          <ac:spMkLst>
            <pc:docMk/>
            <pc:sldMk cId="2989635863" sldId="604"/>
            <ac:spMk id="49" creationId="{09588DA8-065E-4F6F-8EFD-43104AB2E0CF}"/>
          </ac:spMkLst>
        </pc:spChg>
        <pc:spChg chg="add">
          <ac:chgData name="Zachariah DeMeola" userId="959d33fd1871443c" providerId="LiveId" clId="{013C04CF-0961-4DEF-9276-A123171E74F7}" dt="2022-03-15T14:53:13.356" v="1490" actId="26606"/>
          <ac:spMkLst>
            <pc:docMk/>
            <pc:sldMk cId="2989635863" sldId="604"/>
            <ac:spMk id="50" creationId="{C4285719-470E-454C-AF62-8323075F1F5B}"/>
          </ac:spMkLst>
        </pc:spChg>
        <pc:spChg chg="add">
          <ac:chgData name="Zachariah DeMeola" userId="959d33fd1871443c" providerId="LiveId" clId="{013C04CF-0961-4DEF-9276-A123171E74F7}" dt="2022-03-15T14:53:13.356" v="1490" actId="26606"/>
          <ac:spMkLst>
            <pc:docMk/>
            <pc:sldMk cId="2989635863" sldId="604"/>
            <ac:spMk id="51" creationId="{CD9FE4EF-C4D8-49A0-B2FF-81D8DB7D8A24}"/>
          </ac:spMkLst>
        </pc:spChg>
        <pc:spChg chg="add">
          <ac:chgData name="Zachariah DeMeola" userId="959d33fd1871443c" providerId="LiveId" clId="{013C04CF-0961-4DEF-9276-A123171E74F7}" dt="2022-03-15T14:53:13.356" v="1490" actId="26606"/>
          <ac:spMkLst>
            <pc:docMk/>
            <pc:sldMk cId="2989635863" sldId="604"/>
            <ac:spMk id="52" creationId="{4300840D-0A0B-4512-BACA-B439D5B9C57C}"/>
          </ac:spMkLst>
        </pc:spChg>
        <pc:spChg chg="add">
          <ac:chgData name="Zachariah DeMeola" userId="959d33fd1871443c" providerId="LiveId" clId="{013C04CF-0961-4DEF-9276-A123171E74F7}" dt="2022-03-15T14:53:13.356" v="1490" actId="26606"/>
          <ac:spMkLst>
            <pc:docMk/>
            <pc:sldMk cId="2989635863" sldId="604"/>
            <ac:spMk id="53" creationId="{D2B78728-A580-49A7-84F9-6EF6F583ADE0}"/>
          </ac:spMkLst>
        </pc:spChg>
        <pc:spChg chg="add">
          <ac:chgData name="Zachariah DeMeola" userId="959d33fd1871443c" providerId="LiveId" clId="{013C04CF-0961-4DEF-9276-A123171E74F7}" dt="2022-03-15T14:53:13.356" v="1490" actId="26606"/>
          <ac:spMkLst>
            <pc:docMk/>
            <pc:sldMk cId="2989635863" sldId="604"/>
            <ac:spMk id="54" creationId="{38FAA1A1-D861-433F-88FA-1E9D6FD31D11}"/>
          </ac:spMkLst>
        </pc:spChg>
        <pc:spChg chg="add">
          <ac:chgData name="Zachariah DeMeola" userId="959d33fd1871443c" providerId="LiveId" clId="{013C04CF-0961-4DEF-9276-A123171E74F7}" dt="2022-03-15T14:53:13.356" v="1490" actId="26606"/>
          <ac:spMkLst>
            <pc:docMk/>
            <pc:sldMk cId="2989635863" sldId="604"/>
            <ac:spMk id="55" creationId="{8D71EDA1-87BF-4D5D-AB79-F346FD19278A}"/>
          </ac:spMkLst>
        </pc:spChg>
        <pc:spChg chg="add mod">
          <ac:chgData name="Zachariah DeMeola" userId="959d33fd1871443c" providerId="LiveId" clId="{013C04CF-0961-4DEF-9276-A123171E74F7}" dt="2022-03-16T19:33:25.768" v="6691" actId="5793"/>
          <ac:spMkLst>
            <pc:docMk/>
            <pc:sldMk cId="2989635863" sldId="604"/>
            <ac:spMk id="56" creationId="{031CAFB0-2CC1-41EE-A49E-492624DFFC04}"/>
          </ac:spMkLst>
        </pc:spChg>
        <pc:grpChg chg="add del">
          <ac:chgData name="Zachariah DeMeola" userId="959d33fd1871443c" providerId="LiveId" clId="{013C04CF-0961-4DEF-9276-A123171E74F7}" dt="2022-03-15T14:53:03.019" v="1485" actId="26606"/>
          <ac:grpSpMkLst>
            <pc:docMk/>
            <pc:sldMk cId="2989635863" sldId="604"/>
            <ac:grpSpMk id="22" creationId="{5E6B47BC-43FD-4C91-8BFF-B41B99A8A39E}"/>
          </ac:grpSpMkLst>
        </pc:grpChg>
        <pc:grpChg chg="add del">
          <ac:chgData name="Zachariah DeMeola" userId="959d33fd1871443c" providerId="LiveId" clId="{013C04CF-0961-4DEF-9276-A123171E74F7}" dt="2022-03-15T14:52:44.604" v="1481" actId="26606"/>
          <ac:grpSpMkLst>
            <pc:docMk/>
            <pc:sldMk cId="2989635863" sldId="604"/>
            <ac:grpSpMk id="29" creationId="{E12BF2FB-8A96-4B53-86A0-04755C545EB8}"/>
          </ac:grpSpMkLst>
        </pc:grpChg>
        <pc:grpChg chg="add del">
          <ac:chgData name="Zachariah DeMeola" userId="959d33fd1871443c" providerId="LiveId" clId="{013C04CF-0961-4DEF-9276-A123171E74F7}" dt="2022-03-15T14:53:03.019" v="1485" actId="26606"/>
          <ac:grpSpMkLst>
            <pc:docMk/>
            <pc:sldMk cId="2989635863" sldId="604"/>
            <ac:grpSpMk id="32" creationId="{43F5E015-E085-4624-B431-B42414448684}"/>
          </ac:grpSpMkLst>
        </pc:grpChg>
        <pc:grpChg chg="add del">
          <ac:chgData name="Zachariah DeMeola" userId="959d33fd1871443c" providerId="LiveId" clId="{013C04CF-0961-4DEF-9276-A123171E74F7}" dt="2022-03-15T14:53:13.349" v="1489" actId="26606"/>
          <ac:grpSpMkLst>
            <pc:docMk/>
            <pc:sldMk cId="2989635863" sldId="604"/>
            <ac:grpSpMk id="45" creationId="{4728F330-19FB-4D39-BD0F-53032ABFEB7F}"/>
          </ac:grpSpMkLst>
        </pc:grpChg>
        <pc:graphicFrameChg chg="add del">
          <ac:chgData name="Zachariah DeMeola" userId="959d33fd1871443c" providerId="LiveId" clId="{013C04CF-0961-4DEF-9276-A123171E74F7}" dt="2022-03-15T14:52:50.975" v="1483" actId="26606"/>
          <ac:graphicFrameMkLst>
            <pc:docMk/>
            <pc:sldMk cId="2989635863" sldId="604"/>
            <ac:graphicFrameMk id="12" creationId="{E6D54104-EA4C-3954-77A7-B2CEBB96846A}"/>
          </ac:graphicFrameMkLst>
        </pc:graphicFrameChg>
        <pc:picChg chg="add del">
          <ac:chgData name="Zachariah DeMeola" userId="959d33fd1871443c" providerId="LiveId" clId="{013C04CF-0961-4DEF-9276-A123171E74F7}" dt="2022-03-15T14:52:50.975" v="1483" actId="26606"/>
          <ac:picMkLst>
            <pc:docMk/>
            <pc:sldMk cId="2989635863" sldId="604"/>
            <ac:picMk id="13" creationId="{9F78C08D-F737-C14A-F509-32EF5C95D955}"/>
          </ac:picMkLst>
        </pc:picChg>
      </pc:sldChg>
      <pc:sldChg chg="add del">
        <pc:chgData name="Zachariah DeMeola" userId="959d33fd1871443c" providerId="LiveId" clId="{013C04CF-0961-4DEF-9276-A123171E74F7}" dt="2022-03-15T15:51:05.651" v="3142"/>
        <pc:sldMkLst>
          <pc:docMk/>
          <pc:sldMk cId="1191644240" sldId="638"/>
        </pc:sldMkLst>
      </pc:sldChg>
      <pc:sldChg chg="addSp delSp modSp add mod setBg setClrOvrMap">
        <pc:chgData name="Zachariah DeMeola" userId="959d33fd1871443c" providerId="LiveId" clId="{013C04CF-0961-4DEF-9276-A123171E74F7}" dt="2022-03-16T19:55:29.206" v="6878" actId="1076"/>
        <pc:sldMkLst>
          <pc:docMk/>
          <pc:sldMk cId="3432534447" sldId="639"/>
        </pc:sldMkLst>
        <pc:spChg chg="mod">
          <ac:chgData name="Zachariah DeMeola" userId="959d33fd1871443c" providerId="LiveId" clId="{013C04CF-0961-4DEF-9276-A123171E74F7}" dt="2022-03-16T19:55:29.206" v="6878" actId="1076"/>
          <ac:spMkLst>
            <pc:docMk/>
            <pc:sldMk cId="3432534447" sldId="639"/>
            <ac:spMk id="2" creationId="{00000000-0000-0000-0000-000000000000}"/>
          </ac:spMkLst>
        </pc:spChg>
        <pc:spChg chg="add del mod">
          <ac:chgData name="Zachariah DeMeola" userId="959d33fd1871443c" providerId="LiveId" clId="{013C04CF-0961-4DEF-9276-A123171E74F7}" dt="2022-03-15T16:48:27.792" v="4164" actId="26606"/>
          <ac:spMkLst>
            <pc:docMk/>
            <pc:sldMk cId="3432534447" sldId="639"/>
            <ac:spMk id="15" creationId="{2CEC283D-76B6-4B34-8B8F-0C4696054D27}"/>
          </ac:spMkLst>
        </pc:spChg>
        <pc:spChg chg="add del">
          <ac:chgData name="Zachariah DeMeola" userId="959d33fd1871443c" providerId="LiveId" clId="{013C04CF-0961-4DEF-9276-A123171E74F7}" dt="2022-03-15T16:47:42.759" v="4155" actId="26606"/>
          <ac:spMkLst>
            <pc:docMk/>
            <pc:sldMk cId="3432534447" sldId="639"/>
            <ac:spMk id="18" creationId="{09588DA8-065E-4F6F-8EFD-43104AB2E0CF}"/>
          </ac:spMkLst>
        </pc:spChg>
        <pc:spChg chg="add del">
          <ac:chgData name="Zachariah DeMeola" userId="959d33fd1871443c" providerId="LiveId" clId="{013C04CF-0961-4DEF-9276-A123171E74F7}" dt="2022-03-15T16:47:42.759" v="4155" actId="26606"/>
          <ac:spMkLst>
            <pc:docMk/>
            <pc:sldMk cId="3432534447" sldId="639"/>
            <ac:spMk id="19" creationId="{C4285719-470E-454C-AF62-8323075F1F5B}"/>
          </ac:spMkLst>
        </pc:spChg>
        <pc:spChg chg="add del">
          <ac:chgData name="Zachariah DeMeola" userId="959d33fd1871443c" providerId="LiveId" clId="{013C04CF-0961-4DEF-9276-A123171E74F7}" dt="2022-03-15T16:46:38.718" v="4147" actId="26606"/>
          <ac:spMkLst>
            <pc:docMk/>
            <pc:sldMk cId="3432534447" sldId="639"/>
            <ac:spMk id="20" creationId="{09588DA8-065E-4F6F-8EFD-43104AB2E0CF}"/>
          </ac:spMkLst>
        </pc:spChg>
        <pc:spChg chg="add del">
          <ac:chgData name="Zachariah DeMeola" userId="959d33fd1871443c" providerId="LiveId" clId="{013C04CF-0961-4DEF-9276-A123171E74F7}" dt="2022-03-15T16:46:56.919" v="4149" actId="26606"/>
          <ac:spMkLst>
            <pc:docMk/>
            <pc:sldMk cId="3432534447" sldId="639"/>
            <ac:spMk id="21" creationId="{33CD251C-A887-4D2F-925B-FC097198538B}"/>
          </ac:spMkLst>
        </pc:spChg>
        <pc:spChg chg="add del">
          <ac:chgData name="Zachariah DeMeola" userId="959d33fd1871443c" providerId="LiveId" clId="{013C04CF-0961-4DEF-9276-A123171E74F7}" dt="2022-03-15T16:46:38.718" v="4147" actId="26606"/>
          <ac:spMkLst>
            <pc:docMk/>
            <pc:sldMk cId="3432534447" sldId="639"/>
            <ac:spMk id="22" creationId="{C4285719-470E-454C-AF62-8323075F1F5B}"/>
          </ac:spMkLst>
        </pc:spChg>
        <pc:spChg chg="add del">
          <ac:chgData name="Zachariah DeMeola" userId="959d33fd1871443c" providerId="LiveId" clId="{013C04CF-0961-4DEF-9276-A123171E74F7}" dt="2022-03-15T16:46:56.919" v="4149" actId="26606"/>
          <ac:spMkLst>
            <pc:docMk/>
            <pc:sldMk cId="3432534447" sldId="639"/>
            <ac:spMk id="23" creationId="{B19D093C-27FB-4032-B282-42C4563F257C}"/>
          </ac:spMkLst>
        </pc:spChg>
        <pc:spChg chg="add del">
          <ac:chgData name="Zachariah DeMeola" userId="959d33fd1871443c" providerId="LiveId" clId="{013C04CF-0961-4DEF-9276-A123171E74F7}" dt="2022-03-15T16:46:38.718" v="4147" actId="26606"/>
          <ac:spMkLst>
            <pc:docMk/>
            <pc:sldMk cId="3432534447" sldId="639"/>
            <ac:spMk id="24" creationId="{CD9FE4EF-C4D8-49A0-B2FF-81D8DB7D8A24}"/>
          </ac:spMkLst>
        </pc:spChg>
        <pc:spChg chg="add del">
          <ac:chgData name="Zachariah DeMeola" userId="959d33fd1871443c" providerId="LiveId" clId="{013C04CF-0961-4DEF-9276-A123171E74F7}" dt="2022-03-15T16:46:38.718" v="4147" actId="26606"/>
          <ac:spMkLst>
            <pc:docMk/>
            <pc:sldMk cId="3432534447" sldId="639"/>
            <ac:spMk id="26" creationId="{4300840D-0A0B-4512-BACA-B439D5B9C57C}"/>
          </ac:spMkLst>
        </pc:spChg>
        <pc:spChg chg="add del">
          <ac:chgData name="Zachariah DeMeola" userId="959d33fd1871443c" providerId="LiveId" clId="{013C04CF-0961-4DEF-9276-A123171E74F7}" dt="2022-03-15T16:47:42.759" v="4155" actId="26606"/>
          <ac:spMkLst>
            <pc:docMk/>
            <pc:sldMk cId="3432534447" sldId="639"/>
            <ac:spMk id="27" creationId="{CD9FE4EF-C4D8-49A0-B2FF-81D8DB7D8A24}"/>
          </ac:spMkLst>
        </pc:spChg>
        <pc:spChg chg="add del">
          <ac:chgData name="Zachariah DeMeola" userId="959d33fd1871443c" providerId="LiveId" clId="{013C04CF-0961-4DEF-9276-A123171E74F7}" dt="2022-03-15T16:46:38.718" v="4147" actId="26606"/>
          <ac:spMkLst>
            <pc:docMk/>
            <pc:sldMk cId="3432534447" sldId="639"/>
            <ac:spMk id="28" creationId="{D2B78728-A580-49A7-84F9-6EF6F583ADE0}"/>
          </ac:spMkLst>
        </pc:spChg>
        <pc:spChg chg="add del">
          <ac:chgData name="Zachariah DeMeola" userId="959d33fd1871443c" providerId="LiveId" clId="{013C04CF-0961-4DEF-9276-A123171E74F7}" dt="2022-03-15T16:47:42.759" v="4155" actId="26606"/>
          <ac:spMkLst>
            <pc:docMk/>
            <pc:sldMk cId="3432534447" sldId="639"/>
            <ac:spMk id="29" creationId="{4300840D-0A0B-4512-BACA-B439D5B9C57C}"/>
          </ac:spMkLst>
        </pc:spChg>
        <pc:spChg chg="add del">
          <ac:chgData name="Zachariah DeMeola" userId="959d33fd1871443c" providerId="LiveId" clId="{013C04CF-0961-4DEF-9276-A123171E74F7}" dt="2022-03-15T16:46:38.718" v="4147" actId="26606"/>
          <ac:spMkLst>
            <pc:docMk/>
            <pc:sldMk cId="3432534447" sldId="639"/>
            <ac:spMk id="30" creationId="{38FAA1A1-D861-433F-88FA-1E9D6FD31D11}"/>
          </ac:spMkLst>
        </pc:spChg>
        <pc:spChg chg="add del">
          <ac:chgData name="Zachariah DeMeola" userId="959d33fd1871443c" providerId="LiveId" clId="{013C04CF-0961-4DEF-9276-A123171E74F7}" dt="2022-03-15T16:47:42.759" v="4155" actId="26606"/>
          <ac:spMkLst>
            <pc:docMk/>
            <pc:sldMk cId="3432534447" sldId="639"/>
            <ac:spMk id="31" creationId="{D2B78728-A580-49A7-84F9-6EF6F583ADE0}"/>
          </ac:spMkLst>
        </pc:spChg>
        <pc:spChg chg="add del">
          <ac:chgData name="Zachariah DeMeola" userId="959d33fd1871443c" providerId="LiveId" clId="{013C04CF-0961-4DEF-9276-A123171E74F7}" dt="2022-03-15T16:46:38.718" v="4147" actId="26606"/>
          <ac:spMkLst>
            <pc:docMk/>
            <pc:sldMk cId="3432534447" sldId="639"/>
            <ac:spMk id="32" creationId="{8D71EDA1-87BF-4D5D-AB79-F346FD19278A}"/>
          </ac:spMkLst>
        </pc:spChg>
        <pc:spChg chg="add del">
          <ac:chgData name="Zachariah DeMeola" userId="959d33fd1871443c" providerId="LiveId" clId="{013C04CF-0961-4DEF-9276-A123171E74F7}" dt="2022-03-15T16:47:42.759" v="4155" actId="26606"/>
          <ac:spMkLst>
            <pc:docMk/>
            <pc:sldMk cId="3432534447" sldId="639"/>
            <ac:spMk id="33" creationId="{38FAA1A1-D861-433F-88FA-1E9D6FD31D11}"/>
          </ac:spMkLst>
        </pc:spChg>
        <pc:spChg chg="add del">
          <ac:chgData name="Zachariah DeMeola" userId="959d33fd1871443c" providerId="LiveId" clId="{013C04CF-0961-4DEF-9276-A123171E74F7}" dt="2022-03-15T16:47:42.759" v="4155" actId="26606"/>
          <ac:spMkLst>
            <pc:docMk/>
            <pc:sldMk cId="3432534447" sldId="639"/>
            <ac:spMk id="34" creationId="{8D71EDA1-87BF-4D5D-AB79-F346FD19278A}"/>
          </ac:spMkLst>
        </pc:spChg>
        <pc:spChg chg="add del">
          <ac:chgData name="Zachariah DeMeola" userId="959d33fd1871443c" providerId="LiveId" clId="{013C04CF-0961-4DEF-9276-A123171E74F7}" dt="2022-03-15T16:48:27.786" v="4163" actId="26606"/>
          <ac:spMkLst>
            <pc:docMk/>
            <pc:sldMk cId="3432534447" sldId="639"/>
            <ac:spMk id="35" creationId="{B819A166-7571-4003-A6B8-B62034C3ED30}"/>
          </ac:spMkLst>
        </pc:spChg>
        <pc:spChg chg="add del">
          <ac:chgData name="Zachariah DeMeola" userId="959d33fd1871443c" providerId="LiveId" clId="{013C04CF-0961-4DEF-9276-A123171E74F7}" dt="2022-03-15T16:47:50.526" v="4157" actId="26606"/>
          <ac:spMkLst>
            <pc:docMk/>
            <pc:sldMk cId="3432534447" sldId="639"/>
            <ac:spMk id="38" creationId="{A3EFF7B1-6CB7-47D1-AD37-B870CA2B2151}"/>
          </ac:spMkLst>
        </pc:spChg>
        <pc:spChg chg="add del">
          <ac:chgData name="Zachariah DeMeola" userId="959d33fd1871443c" providerId="LiveId" clId="{013C04CF-0961-4DEF-9276-A123171E74F7}" dt="2022-03-15T16:47:50.526" v="4157" actId="26606"/>
          <ac:spMkLst>
            <pc:docMk/>
            <pc:sldMk cId="3432534447" sldId="639"/>
            <ac:spMk id="39" creationId="{A00D2CE1-35C1-46E6-BD59-CEE668BD90F4}"/>
          </ac:spMkLst>
        </pc:spChg>
        <pc:spChg chg="add del">
          <ac:chgData name="Zachariah DeMeola" userId="959d33fd1871443c" providerId="LiveId" clId="{013C04CF-0961-4DEF-9276-A123171E74F7}" dt="2022-03-15T16:47:50.526" v="4157" actId="26606"/>
          <ac:spMkLst>
            <pc:docMk/>
            <pc:sldMk cId="3432534447" sldId="639"/>
            <ac:spMk id="40" creationId="{7FA2962B-21B6-4689-A95D-A8FF6ADE47F1}"/>
          </ac:spMkLst>
        </pc:spChg>
        <pc:spChg chg="add del">
          <ac:chgData name="Zachariah DeMeola" userId="959d33fd1871443c" providerId="LiveId" clId="{013C04CF-0961-4DEF-9276-A123171E74F7}" dt="2022-03-15T16:49:40.931" v="4177" actId="26606"/>
          <ac:spMkLst>
            <pc:docMk/>
            <pc:sldMk cId="3432534447" sldId="639"/>
            <ac:spMk id="42" creationId="{DEE2AD96-B495-4E06-9291-B71706F728CB}"/>
          </ac:spMkLst>
        </pc:spChg>
        <pc:spChg chg="add del">
          <ac:chgData name="Zachariah DeMeola" userId="959d33fd1871443c" providerId="LiveId" clId="{013C04CF-0961-4DEF-9276-A123171E74F7}" dt="2022-03-15T16:49:40.931" v="4177" actId="26606"/>
          <ac:spMkLst>
            <pc:docMk/>
            <pc:sldMk cId="3432534447" sldId="639"/>
            <ac:spMk id="43" creationId="{53CF6D67-C5A8-4ADD-9E8E-1E38CA1D3166}"/>
          </ac:spMkLst>
        </pc:spChg>
        <pc:spChg chg="add del">
          <ac:chgData name="Zachariah DeMeola" userId="959d33fd1871443c" providerId="LiveId" clId="{013C04CF-0961-4DEF-9276-A123171E74F7}" dt="2022-03-15T16:49:40.931" v="4177" actId="26606"/>
          <ac:spMkLst>
            <pc:docMk/>
            <pc:sldMk cId="3432534447" sldId="639"/>
            <ac:spMk id="44" creationId="{86909FA0-B515-4681-B7A8-FA281D133B94}"/>
          </ac:spMkLst>
        </pc:spChg>
        <pc:spChg chg="add del">
          <ac:chgData name="Zachariah DeMeola" userId="959d33fd1871443c" providerId="LiveId" clId="{013C04CF-0961-4DEF-9276-A123171E74F7}" dt="2022-03-15T16:49:40.931" v="4177" actId="26606"/>
          <ac:spMkLst>
            <pc:docMk/>
            <pc:sldMk cId="3432534447" sldId="639"/>
            <ac:spMk id="45" creationId="{21C9FE86-FCC3-4A31-AA1C-C882262B7FE7}"/>
          </ac:spMkLst>
        </pc:spChg>
        <pc:spChg chg="add del">
          <ac:chgData name="Zachariah DeMeola" userId="959d33fd1871443c" providerId="LiveId" clId="{013C04CF-0961-4DEF-9276-A123171E74F7}" dt="2022-03-15T16:47:50.526" v="4157" actId="26606"/>
          <ac:spMkLst>
            <pc:docMk/>
            <pc:sldMk cId="3432534447" sldId="639"/>
            <ac:spMk id="47" creationId="{E18403B7-F2C7-4C07-8522-21C31910902C}"/>
          </ac:spMkLst>
        </pc:spChg>
        <pc:spChg chg="add del">
          <ac:chgData name="Zachariah DeMeola" userId="959d33fd1871443c" providerId="LiveId" clId="{013C04CF-0961-4DEF-9276-A123171E74F7}" dt="2022-03-15T16:49:40.931" v="4177" actId="26606"/>
          <ac:spMkLst>
            <pc:docMk/>
            <pc:sldMk cId="3432534447" sldId="639"/>
            <ac:spMk id="48" creationId="{7D96243B-ECED-4B71-8E06-AE9A285EAD20}"/>
          </ac:spMkLst>
        </pc:spChg>
        <pc:spChg chg="add del">
          <ac:chgData name="Zachariah DeMeola" userId="959d33fd1871443c" providerId="LiveId" clId="{013C04CF-0961-4DEF-9276-A123171E74F7}" dt="2022-03-15T16:49:40.931" v="4177" actId="26606"/>
          <ac:spMkLst>
            <pc:docMk/>
            <pc:sldMk cId="3432534447" sldId="639"/>
            <ac:spMk id="50" creationId="{A09989E4-EFDC-4A90-A633-E0525FB4139E}"/>
          </ac:spMkLst>
        </pc:spChg>
        <pc:spChg chg="add del mod">
          <ac:chgData name="Zachariah DeMeola" userId="959d33fd1871443c" providerId="LiveId" clId="{013C04CF-0961-4DEF-9276-A123171E74F7}" dt="2022-03-15T16:49:40.931" v="4177" actId="26606"/>
          <ac:spMkLst>
            <pc:docMk/>
            <pc:sldMk cId="3432534447" sldId="639"/>
            <ac:spMk id="51" creationId="{2CEC283D-76B6-4B34-8B8F-0C4696054D27}"/>
          </ac:spMkLst>
        </pc:spChg>
        <pc:spChg chg="add del">
          <ac:chgData name="Zachariah DeMeola" userId="959d33fd1871443c" providerId="LiveId" clId="{013C04CF-0961-4DEF-9276-A123171E74F7}" dt="2022-03-16T19:51:55.761" v="6839" actId="26606"/>
          <ac:spMkLst>
            <pc:docMk/>
            <pc:sldMk cId="3432534447" sldId="639"/>
            <ac:spMk id="54" creationId="{BACC6370-2D7E-4714-9D71-7542949D7D5D}"/>
          </ac:spMkLst>
        </pc:spChg>
        <pc:spChg chg="add del">
          <ac:chgData name="Zachariah DeMeola" userId="959d33fd1871443c" providerId="LiveId" clId="{013C04CF-0961-4DEF-9276-A123171E74F7}" dt="2022-03-16T19:51:55.761" v="6839" actId="26606"/>
          <ac:spMkLst>
            <pc:docMk/>
            <pc:sldMk cId="3432534447" sldId="639"/>
            <ac:spMk id="59" creationId="{256B2C21-A230-48C0-8DF1-C46611373C44}"/>
          </ac:spMkLst>
        </pc:spChg>
        <pc:spChg chg="add del">
          <ac:chgData name="Zachariah DeMeola" userId="959d33fd1871443c" providerId="LiveId" clId="{013C04CF-0961-4DEF-9276-A123171E74F7}" dt="2022-03-16T19:51:55.761" v="6839" actId="26606"/>
          <ac:spMkLst>
            <pc:docMk/>
            <pc:sldMk cId="3432534447" sldId="639"/>
            <ac:spMk id="61" creationId="{3847E18C-932D-4C95-AABA-FEC7C9499AD7}"/>
          </ac:spMkLst>
        </pc:spChg>
        <pc:spChg chg="add del">
          <ac:chgData name="Zachariah DeMeola" userId="959d33fd1871443c" providerId="LiveId" clId="{013C04CF-0961-4DEF-9276-A123171E74F7}" dt="2022-03-16T19:51:55.761" v="6839" actId="26606"/>
          <ac:spMkLst>
            <pc:docMk/>
            <pc:sldMk cId="3432534447" sldId="639"/>
            <ac:spMk id="63" creationId="{3150CB11-0C61-439E-910F-5787759E72A0}"/>
          </ac:spMkLst>
        </pc:spChg>
        <pc:spChg chg="add del">
          <ac:chgData name="Zachariah DeMeola" userId="959d33fd1871443c" providerId="LiveId" clId="{013C04CF-0961-4DEF-9276-A123171E74F7}" dt="2022-03-16T19:51:55.761" v="6839" actId="26606"/>
          <ac:spMkLst>
            <pc:docMk/>
            <pc:sldMk cId="3432534447" sldId="639"/>
            <ac:spMk id="65" creationId="{43F8A58B-5155-44CE-A5FF-7647B47D0A7A}"/>
          </ac:spMkLst>
        </pc:spChg>
        <pc:spChg chg="add del">
          <ac:chgData name="Zachariah DeMeola" userId="959d33fd1871443c" providerId="LiveId" clId="{013C04CF-0961-4DEF-9276-A123171E74F7}" dt="2022-03-16T19:51:55.761" v="6839" actId="26606"/>
          <ac:spMkLst>
            <pc:docMk/>
            <pc:sldMk cId="3432534447" sldId="639"/>
            <ac:spMk id="67" creationId="{443F2ACA-E6D6-4028-82DD-F03C262D5DE6}"/>
          </ac:spMkLst>
        </pc:spChg>
        <pc:spChg chg="add del">
          <ac:chgData name="Zachariah DeMeola" userId="959d33fd1871443c" providerId="LiveId" clId="{013C04CF-0961-4DEF-9276-A123171E74F7}" dt="2022-03-16T19:51:50.068" v="6836" actId="26606"/>
          <ac:spMkLst>
            <pc:docMk/>
            <pc:sldMk cId="3432534447" sldId="639"/>
            <ac:spMk id="72" creationId="{C5E6CFF1-2F42-4E10-9A97-F116F46F53FE}"/>
          </ac:spMkLst>
        </pc:spChg>
        <pc:spChg chg="add del">
          <ac:chgData name="Zachariah DeMeola" userId="959d33fd1871443c" providerId="LiveId" clId="{013C04CF-0961-4DEF-9276-A123171E74F7}" dt="2022-03-16T19:51:55.738" v="6838" actId="26606"/>
          <ac:spMkLst>
            <pc:docMk/>
            <pc:sldMk cId="3432534447" sldId="639"/>
            <ac:spMk id="76" creationId="{6B0D130E-005A-4A8B-AE4A-4F9E6A10E807}"/>
          </ac:spMkLst>
        </pc:spChg>
        <pc:spChg chg="add del">
          <ac:chgData name="Zachariah DeMeola" userId="959d33fd1871443c" providerId="LiveId" clId="{013C04CF-0961-4DEF-9276-A123171E74F7}" dt="2022-03-16T19:51:55.738" v="6838" actId="26606"/>
          <ac:spMkLst>
            <pc:docMk/>
            <pc:sldMk cId="3432534447" sldId="639"/>
            <ac:spMk id="77" creationId="{02E612C7-B066-4023-9D0A-7C54D1E33070}"/>
          </ac:spMkLst>
        </pc:spChg>
        <pc:spChg chg="add del">
          <ac:chgData name="Zachariah DeMeola" userId="959d33fd1871443c" providerId="LiveId" clId="{013C04CF-0961-4DEF-9276-A123171E74F7}" dt="2022-03-16T19:51:55.738" v="6838" actId="26606"/>
          <ac:spMkLst>
            <pc:docMk/>
            <pc:sldMk cId="3432534447" sldId="639"/>
            <ac:spMk id="78" creationId="{4DE0FBC4-76C2-4FA1-A14B-AF5A773FF09E}"/>
          </ac:spMkLst>
        </pc:spChg>
        <pc:spChg chg="add del">
          <ac:chgData name="Zachariah DeMeola" userId="959d33fd1871443c" providerId="LiveId" clId="{013C04CF-0961-4DEF-9276-A123171E74F7}" dt="2022-03-16T19:51:55.738" v="6838" actId="26606"/>
          <ac:spMkLst>
            <pc:docMk/>
            <pc:sldMk cId="3432534447" sldId="639"/>
            <ac:spMk id="79" creationId="{EE2DB3C6-DA3F-4C8D-AF76-5A712D9F1E10}"/>
          </ac:spMkLst>
        </pc:spChg>
        <pc:spChg chg="add del">
          <ac:chgData name="Zachariah DeMeola" userId="959d33fd1871443c" providerId="LiveId" clId="{013C04CF-0961-4DEF-9276-A123171E74F7}" dt="2022-03-16T19:54:23.844" v="6863" actId="26606"/>
          <ac:spMkLst>
            <pc:docMk/>
            <pc:sldMk cId="3432534447" sldId="639"/>
            <ac:spMk id="81" creationId="{9AA72BD9-2C5A-4EDC-931F-5AA08EACA0F3}"/>
          </ac:spMkLst>
        </pc:spChg>
        <pc:spChg chg="add del">
          <ac:chgData name="Zachariah DeMeola" userId="959d33fd1871443c" providerId="LiveId" clId="{013C04CF-0961-4DEF-9276-A123171E74F7}" dt="2022-03-16T19:54:23.844" v="6863" actId="26606"/>
          <ac:spMkLst>
            <pc:docMk/>
            <pc:sldMk cId="3432534447" sldId="639"/>
            <ac:spMk id="82" creationId="{DD3981AC-7B61-4947-BCF3-F7AA7FA385B9}"/>
          </ac:spMkLst>
        </pc:spChg>
        <pc:spChg chg="add del">
          <ac:chgData name="Zachariah DeMeola" userId="959d33fd1871443c" providerId="LiveId" clId="{013C04CF-0961-4DEF-9276-A123171E74F7}" dt="2022-03-16T19:54:23.844" v="6863" actId="26606"/>
          <ac:spMkLst>
            <pc:docMk/>
            <pc:sldMk cId="3432534447" sldId="639"/>
            <ac:spMk id="83" creationId="{55D4142C-5077-457F-A6AD-3FECFDB39685}"/>
          </ac:spMkLst>
        </pc:spChg>
        <pc:spChg chg="add del">
          <ac:chgData name="Zachariah DeMeola" userId="959d33fd1871443c" providerId="LiveId" clId="{013C04CF-0961-4DEF-9276-A123171E74F7}" dt="2022-03-16T19:54:23.844" v="6863" actId="26606"/>
          <ac:spMkLst>
            <pc:docMk/>
            <pc:sldMk cId="3432534447" sldId="639"/>
            <ac:spMk id="84" creationId="{7A5F0580-5EE9-419F-96EE-B6529EF6E7D0}"/>
          </ac:spMkLst>
        </pc:spChg>
        <pc:spChg chg="add del">
          <ac:chgData name="Zachariah DeMeola" userId="959d33fd1871443c" providerId="LiveId" clId="{013C04CF-0961-4DEF-9276-A123171E74F7}" dt="2022-03-16T19:54:23.818" v="6862" actId="26606"/>
          <ac:spMkLst>
            <pc:docMk/>
            <pc:sldMk cId="3432534447" sldId="639"/>
            <ac:spMk id="89" creationId="{1A9F7B4E-B03D-4F64-BE33-00D074458D45}"/>
          </ac:spMkLst>
        </pc:spChg>
        <pc:spChg chg="add del">
          <ac:chgData name="Zachariah DeMeola" userId="959d33fd1871443c" providerId="LiveId" clId="{013C04CF-0961-4DEF-9276-A123171E74F7}" dt="2022-03-16T19:54:23.818" v="6862" actId="26606"/>
          <ac:spMkLst>
            <pc:docMk/>
            <pc:sldMk cId="3432534447" sldId="639"/>
            <ac:spMk id="91" creationId="{7E2BE7F7-CA89-4002-ACCE-A478AEA24F5E}"/>
          </ac:spMkLst>
        </pc:spChg>
        <pc:spChg chg="add">
          <ac:chgData name="Zachariah DeMeola" userId="959d33fd1871443c" providerId="LiveId" clId="{013C04CF-0961-4DEF-9276-A123171E74F7}" dt="2022-03-16T19:54:23.844" v="6863" actId="26606"/>
          <ac:spMkLst>
            <pc:docMk/>
            <pc:sldMk cId="3432534447" sldId="639"/>
            <ac:spMk id="93" creationId="{CF62D2A7-8207-488C-9F46-316BA81A16C8}"/>
          </ac:spMkLst>
        </pc:spChg>
        <pc:grpChg chg="add del">
          <ac:chgData name="Zachariah DeMeola" userId="959d33fd1871443c" providerId="LiveId" clId="{013C04CF-0961-4DEF-9276-A123171E74F7}" dt="2022-03-15T16:46:56.919" v="4149" actId="26606"/>
          <ac:grpSpMkLst>
            <pc:docMk/>
            <pc:sldMk cId="3432534447" sldId="639"/>
            <ac:grpSpMk id="25" creationId="{35EE815E-1BD3-4777-B652-6D98825BF66B}"/>
          </ac:grpSpMkLst>
        </pc:grpChg>
        <pc:grpChg chg="add del">
          <ac:chgData name="Zachariah DeMeola" userId="959d33fd1871443c" providerId="LiveId" clId="{013C04CF-0961-4DEF-9276-A123171E74F7}" dt="2022-03-15T16:47:50.526" v="4157" actId="26606"/>
          <ac:grpSpMkLst>
            <pc:docMk/>
            <pc:sldMk cId="3432534447" sldId="639"/>
            <ac:grpSpMk id="41" creationId="{A58DCE86-9AE1-46D1-96D6-04B8B3EDF6FA}"/>
          </ac:grpSpMkLst>
        </pc:grpChg>
        <pc:grpChg chg="add del">
          <ac:chgData name="Zachariah DeMeola" userId="959d33fd1871443c" providerId="LiveId" clId="{013C04CF-0961-4DEF-9276-A123171E74F7}" dt="2022-03-15T16:47:50.526" v="4157" actId="26606"/>
          <ac:grpSpMkLst>
            <pc:docMk/>
            <pc:sldMk cId="3432534447" sldId="639"/>
            <ac:grpSpMk id="46" creationId="{A745280D-ED36-41FE-8EB1-CE597C99CFE8}"/>
          </ac:grpSpMkLst>
        </pc:grpChg>
        <pc:grpChg chg="add del">
          <ac:chgData name="Zachariah DeMeola" userId="959d33fd1871443c" providerId="LiveId" clId="{013C04CF-0961-4DEF-9276-A123171E74F7}" dt="2022-03-15T16:47:50.526" v="4157" actId="26606"/>
          <ac:grpSpMkLst>
            <pc:docMk/>
            <pc:sldMk cId="3432534447" sldId="639"/>
            <ac:grpSpMk id="49" creationId="{23B58CC6-A99E-43AF-A467-256F19287FB8}"/>
          </ac:grpSpMkLst>
        </pc:grpChg>
        <pc:grpChg chg="add del">
          <ac:chgData name="Zachariah DeMeola" userId="959d33fd1871443c" providerId="LiveId" clId="{013C04CF-0961-4DEF-9276-A123171E74F7}" dt="2022-03-15T16:47:50.526" v="4157" actId="26606"/>
          <ac:grpSpMkLst>
            <pc:docMk/>
            <pc:sldMk cId="3432534447" sldId="639"/>
            <ac:grpSpMk id="57" creationId="{80E95A5C-1E97-41C3-9DEC-245FF6DEBF1F}"/>
          </ac:grpSpMkLst>
        </pc:grpChg>
        <pc:graphicFrameChg chg="add del">
          <ac:chgData name="Zachariah DeMeola" userId="959d33fd1871443c" providerId="LiveId" clId="{013C04CF-0961-4DEF-9276-A123171E74F7}" dt="2022-03-15T16:46:56.919" v="4149" actId="26606"/>
          <ac:graphicFrameMkLst>
            <pc:docMk/>
            <pc:sldMk cId="3432534447" sldId="639"/>
            <ac:graphicFrameMk id="17" creationId="{EB711E28-36E3-2406-87CA-8A12EDE19856}"/>
          </ac:graphicFrameMkLst>
        </pc:graphicFrameChg>
        <pc:graphicFrameChg chg="add del mod">
          <ac:chgData name="Zachariah DeMeola" userId="959d33fd1871443c" providerId="LiveId" clId="{013C04CF-0961-4DEF-9276-A123171E74F7}" dt="2022-03-15T16:47:17.117" v="4153" actId="26606"/>
          <ac:graphicFrameMkLst>
            <pc:docMk/>
            <pc:sldMk cId="3432534447" sldId="639"/>
            <ac:graphicFrameMk id="36" creationId="{8730AE54-F5EE-1229-E39C-BB0224BEFD08}"/>
          </ac:graphicFrameMkLst>
        </pc:graphicFrameChg>
        <pc:graphicFrameChg chg="add del">
          <ac:chgData name="Zachariah DeMeola" userId="959d33fd1871443c" providerId="LiveId" clId="{013C04CF-0961-4DEF-9276-A123171E74F7}" dt="2022-03-15T16:48:27.786" v="4163" actId="26606"/>
          <ac:graphicFrameMkLst>
            <pc:docMk/>
            <pc:sldMk cId="3432534447" sldId="639"/>
            <ac:graphicFrameMk id="37" creationId="{0A1F1DB9-0125-393F-1899-5192182FF9F9}"/>
          </ac:graphicFrameMkLst>
        </pc:graphicFrameChg>
        <pc:graphicFrameChg chg="add mod ord modGraphic">
          <ac:chgData name="Zachariah DeMeola" userId="959d33fd1871443c" providerId="LiveId" clId="{013C04CF-0961-4DEF-9276-A123171E74F7}" dt="2022-03-16T19:55:16.744" v="6873" actId="1076"/>
          <ac:graphicFrameMkLst>
            <pc:docMk/>
            <pc:sldMk cId="3432534447" sldId="639"/>
            <ac:graphicFrameMk id="53" creationId="{AFF6AC45-0931-BA9F-6FAF-8E9E9B960B91}"/>
          </ac:graphicFrameMkLst>
        </pc:graphicFrameChg>
        <pc:graphicFrameChg chg="add del">
          <ac:chgData name="Zachariah DeMeola" userId="959d33fd1871443c" providerId="LiveId" clId="{013C04CF-0961-4DEF-9276-A123171E74F7}" dt="2022-03-15T16:47:50.526" v="4157" actId="26606"/>
          <ac:graphicFrameMkLst>
            <pc:docMk/>
            <pc:sldMk cId="3432534447" sldId="639"/>
            <ac:graphicFrameMk id="62" creationId="{F879193C-DD4B-E2CD-F01B-8E8EF23D5434}"/>
          </ac:graphicFrameMkLst>
        </pc:graphicFrameChg>
        <pc:picChg chg="add mod ord">
          <ac:chgData name="Zachariah DeMeola" userId="959d33fd1871443c" providerId="LiveId" clId="{013C04CF-0961-4DEF-9276-A123171E74F7}" dt="2022-03-16T19:54:23.844" v="6863" actId="26606"/>
          <ac:picMkLst>
            <pc:docMk/>
            <pc:sldMk cId="3432534447" sldId="639"/>
            <ac:picMk id="3" creationId="{638148BB-7C1C-481F-BD7E-F76ECA74915D}"/>
          </ac:picMkLst>
        </pc:picChg>
        <pc:cxnChg chg="add del">
          <ac:chgData name="Zachariah DeMeola" userId="959d33fd1871443c" providerId="LiveId" clId="{013C04CF-0961-4DEF-9276-A123171E74F7}" dt="2022-03-16T19:51:50.068" v="6836" actId="26606"/>
          <ac:cxnSpMkLst>
            <pc:docMk/>
            <pc:sldMk cId="3432534447" sldId="639"/>
            <ac:cxnSpMk id="74" creationId="{67182200-4859-4C8D-BCBB-55B245C28BA3}"/>
          </ac:cxnSpMkLst>
        </pc:cxnChg>
      </pc:sldChg>
      <pc:sldChg chg="modSp add mod">
        <pc:chgData name="Zachariah DeMeola" userId="959d33fd1871443c" providerId="LiveId" clId="{013C04CF-0961-4DEF-9276-A123171E74F7}" dt="2022-03-16T19:16:14.568" v="6498" actId="1076"/>
        <pc:sldMkLst>
          <pc:docMk/>
          <pc:sldMk cId="1634788257" sldId="641"/>
        </pc:sldMkLst>
        <pc:spChg chg="mod">
          <ac:chgData name="Zachariah DeMeola" userId="959d33fd1871443c" providerId="LiveId" clId="{013C04CF-0961-4DEF-9276-A123171E74F7}" dt="2022-03-16T19:15:55.422" v="6490" actId="14100"/>
          <ac:spMkLst>
            <pc:docMk/>
            <pc:sldMk cId="1634788257" sldId="641"/>
            <ac:spMk id="4" creationId="{00000000-0000-0000-0000-000000000000}"/>
          </ac:spMkLst>
        </pc:spChg>
        <pc:spChg chg="mod">
          <ac:chgData name="Zachariah DeMeola" userId="959d33fd1871443c" providerId="LiveId" clId="{013C04CF-0961-4DEF-9276-A123171E74F7}" dt="2022-03-16T19:16:05.591" v="6494" actId="1076"/>
          <ac:spMkLst>
            <pc:docMk/>
            <pc:sldMk cId="1634788257" sldId="641"/>
            <ac:spMk id="5" creationId="{DA3FBB5E-5E85-477D-B974-5FF78B9EE577}"/>
          </ac:spMkLst>
        </pc:spChg>
        <pc:spChg chg="mod">
          <ac:chgData name="Zachariah DeMeola" userId="959d33fd1871443c" providerId="LiveId" clId="{013C04CF-0961-4DEF-9276-A123171E74F7}" dt="2022-03-16T19:16:14.568" v="6498" actId="1076"/>
          <ac:spMkLst>
            <pc:docMk/>
            <pc:sldMk cId="1634788257" sldId="641"/>
            <ac:spMk id="6" creationId="{319D37B6-9686-4BEA-B5EA-BC2A9C229D04}"/>
          </ac:spMkLst>
        </pc:spChg>
        <pc:picChg chg="mod">
          <ac:chgData name="Zachariah DeMeola" userId="959d33fd1871443c" providerId="LiveId" clId="{013C04CF-0961-4DEF-9276-A123171E74F7}" dt="2022-03-16T19:16:03.311" v="6493" actId="1076"/>
          <ac:picMkLst>
            <pc:docMk/>
            <pc:sldMk cId="1634788257" sldId="641"/>
            <ac:picMk id="7" creationId="{0E9F01F3-DD7E-48C7-99CF-513108548D39}"/>
          </ac:picMkLst>
        </pc:picChg>
        <pc:picChg chg="mod">
          <ac:chgData name="Zachariah DeMeola" userId="959d33fd1871443c" providerId="LiveId" clId="{013C04CF-0961-4DEF-9276-A123171E74F7}" dt="2022-03-16T19:16:08.260" v="6495" actId="1076"/>
          <ac:picMkLst>
            <pc:docMk/>
            <pc:sldMk cId="1634788257" sldId="641"/>
            <ac:picMk id="8" creationId="{9779F245-4AEC-46CA-AD8B-5FF965DE1000}"/>
          </ac:picMkLst>
        </pc:picChg>
      </pc:sldChg>
      <pc:sldChg chg="addSp delSp modSp add mod setBg setClrOvrMap">
        <pc:chgData name="Zachariah DeMeola" userId="959d33fd1871443c" providerId="LiveId" clId="{013C04CF-0961-4DEF-9276-A123171E74F7}" dt="2022-03-16T20:53:02.909" v="6949" actId="1076"/>
        <pc:sldMkLst>
          <pc:docMk/>
          <pc:sldMk cId="849621148" sldId="642"/>
        </pc:sldMkLst>
        <pc:spChg chg="mod">
          <ac:chgData name="Zachariah DeMeola" userId="959d33fd1871443c" providerId="LiveId" clId="{013C04CF-0961-4DEF-9276-A123171E74F7}" dt="2022-03-16T20:53:02.909" v="6949" actId="1076"/>
          <ac:spMkLst>
            <pc:docMk/>
            <pc:sldMk cId="849621148" sldId="642"/>
            <ac:spMk id="2" creationId="{1767D8C4-2986-4683-A056-8B7164B1E3CB}"/>
          </ac:spMkLst>
        </pc:spChg>
        <pc:spChg chg="del mod">
          <ac:chgData name="Zachariah DeMeola" userId="959d33fd1871443c" providerId="LiveId" clId="{013C04CF-0961-4DEF-9276-A123171E74F7}" dt="2022-03-15T16:35:45.544" v="4062" actId="21"/>
          <ac:spMkLst>
            <pc:docMk/>
            <pc:sldMk cId="849621148" sldId="642"/>
            <ac:spMk id="4" creationId="{543C0AFD-2F63-4E47-BC90-48380C6C3FE1}"/>
          </ac:spMkLst>
        </pc:spChg>
        <pc:spChg chg="add del">
          <ac:chgData name="Zachariah DeMeola" userId="959d33fd1871443c" providerId="LiveId" clId="{013C04CF-0961-4DEF-9276-A123171E74F7}" dt="2022-03-15T16:36:05.688" v="4068" actId="26606"/>
          <ac:spMkLst>
            <pc:docMk/>
            <pc:sldMk cId="849621148" sldId="642"/>
            <ac:spMk id="9" creationId="{2B566528-1B12-4246-9431-5C2D7D081168}"/>
          </ac:spMkLst>
        </pc:spChg>
        <pc:spChg chg="add del">
          <ac:chgData name="Zachariah DeMeola" userId="959d33fd1871443c" providerId="LiveId" clId="{013C04CF-0961-4DEF-9276-A123171E74F7}" dt="2022-03-15T16:36:05.688" v="4068" actId="26606"/>
          <ac:spMkLst>
            <pc:docMk/>
            <pc:sldMk cId="849621148" sldId="642"/>
            <ac:spMk id="10" creationId="{2E80C965-DB6D-4F81-9E9E-B027384D0BD6}"/>
          </ac:spMkLst>
        </pc:spChg>
        <pc:spChg chg="add del">
          <ac:chgData name="Zachariah DeMeola" userId="959d33fd1871443c" providerId="LiveId" clId="{013C04CF-0961-4DEF-9276-A123171E74F7}" dt="2022-03-15T16:36:05.688" v="4068" actId="26606"/>
          <ac:spMkLst>
            <pc:docMk/>
            <pc:sldMk cId="849621148" sldId="642"/>
            <ac:spMk id="11" creationId="{A580F890-B085-4E95-96AA-55AEBEC5CE6E}"/>
          </ac:spMkLst>
        </pc:spChg>
        <pc:spChg chg="add del">
          <ac:chgData name="Zachariah DeMeola" userId="959d33fd1871443c" providerId="LiveId" clId="{013C04CF-0961-4DEF-9276-A123171E74F7}" dt="2022-03-15T16:35:16.624" v="4061" actId="26606"/>
          <ac:spMkLst>
            <pc:docMk/>
            <pc:sldMk cId="849621148" sldId="642"/>
            <ac:spMk id="12" creationId="{56C20283-73E0-40EC-8AD8-057F581F64C2}"/>
          </ac:spMkLst>
        </pc:spChg>
        <pc:spChg chg="add del">
          <ac:chgData name="Zachariah DeMeola" userId="959d33fd1871443c" providerId="LiveId" clId="{013C04CF-0961-4DEF-9276-A123171E74F7}" dt="2022-03-15T16:35:16.624" v="4061" actId="26606"/>
          <ac:spMkLst>
            <pc:docMk/>
            <pc:sldMk cId="849621148" sldId="642"/>
            <ac:spMk id="14" creationId="{3FCC729B-E528-40C3-82D3-BA4375575E87}"/>
          </ac:spMkLst>
        </pc:spChg>
        <pc:spChg chg="add del">
          <ac:chgData name="Zachariah DeMeola" userId="959d33fd1871443c" providerId="LiveId" clId="{013C04CF-0961-4DEF-9276-A123171E74F7}" dt="2022-03-15T16:35:16.624" v="4061" actId="26606"/>
          <ac:spMkLst>
            <pc:docMk/>
            <pc:sldMk cId="849621148" sldId="642"/>
            <ac:spMk id="16" creationId="{58F1FB8D-1842-4A04-998D-6CF047AB2790}"/>
          </ac:spMkLst>
        </pc:spChg>
        <pc:spChg chg="add del">
          <ac:chgData name="Zachariah DeMeola" userId="959d33fd1871443c" providerId="LiveId" clId="{013C04CF-0961-4DEF-9276-A123171E74F7}" dt="2022-03-15T16:36:05.688" v="4068" actId="26606"/>
          <ac:spMkLst>
            <pc:docMk/>
            <pc:sldMk cId="849621148" sldId="642"/>
            <ac:spMk id="18" creationId="{D3F51FEB-38FB-4F6C-9F7B-2F2AFAB65463}"/>
          </ac:spMkLst>
        </pc:spChg>
        <pc:spChg chg="add del">
          <ac:chgData name="Zachariah DeMeola" userId="959d33fd1871443c" providerId="LiveId" clId="{013C04CF-0961-4DEF-9276-A123171E74F7}" dt="2022-03-15T16:36:05.688" v="4068" actId="26606"/>
          <ac:spMkLst>
            <pc:docMk/>
            <pc:sldMk cId="849621148" sldId="642"/>
            <ac:spMk id="20" creationId="{1E547BA6-BAE0-43BB-A7CA-60F69CE252F0}"/>
          </ac:spMkLst>
        </pc:spChg>
        <pc:spChg chg="add">
          <ac:chgData name="Zachariah DeMeola" userId="959d33fd1871443c" providerId="LiveId" clId="{013C04CF-0961-4DEF-9276-A123171E74F7}" dt="2022-03-15T16:36:05.707" v="4069" actId="26606"/>
          <ac:spMkLst>
            <pc:docMk/>
            <pc:sldMk cId="849621148" sldId="642"/>
            <ac:spMk id="22" creationId="{59A309A7-1751-4ABE-A3C1-EEC40366AD89}"/>
          </ac:spMkLst>
        </pc:spChg>
        <pc:spChg chg="add">
          <ac:chgData name="Zachariah DeMeola" userId="959d33fd1871443c" providerId="LiveId" clId="{013C04CF-0961-4DEF-9276-A123171E74F7}" dt="2022-03-15T16:36:05.707" v="4069" actId="26606"/>
          <ac:spMkLst>
            <pc:docMk/>
            <pc:sldMk cId="849621148" sldId="642"/>
            <ac:spMk id="23" creationId="{967D8EB6-EAE1-4F9C-B398-83321E287204}"/>
          </ac:spMkLst>
        </pc:spChg>
        <pc:graphicFrameChg chg="mod ord modGraphic">
          <ac:chgData name="Zachariah DeMeola" userId="959d33fd1871443c" providerId="LiveId" clId="{013C04CF-0961-4DEF-9276-A123171E74F7}" dt="2022-03-16T19:12:04.381" v="6442" actId="14100"/>
          <ac:graphicFrameMkLst>
            <pc:docMk/>
            <pc:sldMk cId="849621148" sldId="642"/>
            <ac:graphicFrameMk id="5" creationId="{27FE7F3B-DC0B-458F-9EDF-54CCD3182BBC}"/>
          </ac:graphicFrameMkLst>
        </pc:graphicFrameChg>
        <pc:picChg chg="mod ord">
          <ac:chgData name="Zachariah DeMeola" userId="959d33fd1871443c" providerId="LiveId" clId="{013C04CF-0961-4DEF-9276-A123171E74F7}" dt="2022-03-15T16:36:05.707" v="4069" actId="26606"/>
          <ac:picMkLst>
            <pc:docMk/>
            <pc:sldMk cId="849621148" sldId="642"/>
            <ac:picMk id="7" creationId="{4FEE8562-C360-4685-80C8-83BC55A458A6}"/>
          </ac:picMkLst>
        </pc:picChg>
      </pc:sldChg>
      <pc:sldChg chg="addSp delSp modSp add mod setBg setClrOvrMap">
        <pc:chgData name="Zachariah DeMeola" userId="959d33fd1871443c" providerId="LiveId" clId="{013C04CF-0961-4DEF-9276-A123171E74F7}" dt="2022-03-18T16:59:36.706" v="7711" actId="20577"/>
        <pc:sldMkLst>
          <pc:docMk/>
          <pc:sldMk cId="3097869247" sldId="643"/>
        </pc:sldMkLst>
        <pc:spChg chg="mod">
          <ac:chgData name="Zachariah DeMeola" userId="959d33fd1871443c" providerId="LiveId" clId="{013C04CF-0961-4DEF-9276-A123171E74F7}" dt="2022-03-16T19:02:41.850" v="6360" actId="113"/>
          <ac:spMkLst>
            <pc:docMk/>
            <pc:sldMk cId="3097869247" sldId="643"/>
            <ac:spMk id="2" creationId="{EC3D7D6F-AEE5-4AC1-8BD6-4D31958AB3C7}"/>
          </ac:spMkLst>
        </pc:spChg>
        <pc:spChg chg="del mod">
          <ac:chgData name="Zachariah DeMeola" userId="959d33fd1871443c" providerId="LiveId" clId="{013C04CF-0961-4DEF-9276-A123171E74F7}" dt="2022-03-16T19:03:06.126" v="6365" actId="21"/>
          <ac:spMkLst>
            <pc:docMk/>
            <pc:sldMk cId="3097869247" sldId="643"/>
            <ac:spMk id="4" creationId="{51B9335B-9A99-4EE4-8BE9-9D23F4263C7F}"/>
          </ac:spMkLst>
        </pc:spChg>
        <pc:spChg chg="add del">
          <ac:chgData name="Zachariah DeMeola" userId="959d33fd1871443c" providerId="LiveId" clId="{013C04CF-0961-4DEF-9276-A123171E74F7}" dt="2022-03-15T16:52:28.695" v="4202" actId="26606"/>
          <ac:spMkLst>
            <pc:docMk/>
            <pc:sldMk cId="3097869247" sldId="643"/>
            <ac:spMk id="10" creationId="{BACC6370-2D7E-4714-9D71-7542949D7D5D}"/>
          </ac:spMkLst>
        </pc:spChg>
        <pc:spChg chg="add del">
          <ac:chgData name="Zachariah DeMeola" userId="959d33fd1871443c" providerId="LiveId" clId="{013C04CF-0961-4DEF-9276-A123171E74F7}" dt="2022-03-15T16:52:09.842" v="4200" actId="26606"/>
          <ac:spMkLst>
            <pc:docMk/>
            <pc:sldMk cId="3097869247" sldId="643"/>
            <ac:spMk id="11" creationId="{C5E6CFF1-2F42-4E10-9A97-F116F46F53FE}"/>
          </ac:spMkLst>
        </pc:spChg>
        <pc:spChg chg="add del">
          <ac:chgData name="Zachariah DeMeola" userId="959d33fd1871443c" providerId="LiveId" clId="{013C04CF-0961-4DEF-9276-A123171E74F7}" dt="2022-03-15T16:52:28.695" v="4202" actId="26606"/>
          <ac:spMkLst>
            <pc:docMk/>
            <pc:sldMk cId="3097869247" sldId="643"/>
            <ac:spMk id="12" creationId="{F68B3F68-107C-434F-AA38-110D5EA91B85}"/>
          </ac:spMkLst>
        </pc:spChg>
        <pc:spChg chg="add del">
          <ac:chgData name="Zachariah DeMeola" userId="959d33fd1871443c" providerId="LiveId" clId="{013C04CF-0961-4DEF-9276-A123171E74F7}" dt="2022-03-15T16:52:28.695" v="4202" actId="26606"/>
          <ac:spMkLst>
            <pc:docMk/>
            <pc:sldMk cId="3097869247" sldId="643"/>
            <ac:spMk id="14" creationId="{AAD0DBB9-1A4B-4391-81D4-CB19F9AB918A}"/>
          </ac:spMkLst>
        </pc:spChg>
        <pc:spChg chg="add del">
          <ac:chgData name="Zachariah DeMeola" userId="959d33fd1871443c" providerId="LiveId" clId="{013C04CF-0961-4DEF-9276-A123171E74F7}" dt="2022-03-15T16:52:28.695" v="4202" actId="26606"/>
          <ac:spMkLst>
            <pc:docMk/>
            <pc:sldMk cId="3097869247" sldId="643"/>
            <ac:spMk id="16" creationId="{063BBA22-50EA-4C4D-BE05-F1CE4E63AA56}"/>
          </ac:spMkLst>
        </pc:spChg>
        <pc:spChg chg="add del">
          <ac:chgData name="Zachariah DeMeola" userId="959d33fd1871443c" providerId="LiveId" clId="{013C04CF-0961-4DEF-9276-A123171E74F7}" dt="2022-03-15T16:52:39.940" v="4204" actId="26606"/>
          <ac:spMkLst>
            <pc:docMk/>
            <pc:sldMk cId="3097869247" sldId="643"/>
            <ac:spMk id="26" creationId="{CB49665F-0298-4449-8D2D-209989CB9EE3}"/>
          </ac:spMkLst>
        </pc:spChg>
        <pc:spChg chg="add del">
          <ac:chgData name="Zachariah DeMeola" userId="959d33fd1871443c" providerId="LiveId" clId="{013C04CF-0961-4DEF-9276-A123171E74F7}" dt="2022-03-15T16:52:39.940" v="4204" actId="26606"/>
          <ac:spMkLst>
            <pc:docMk/>
            <pc:sldMk cId="3097869247" sldId="643"/>
            <ac:spMk id="27" creationId="{A71EEC14-174A-46FA-B046-474750457130}"/>
          </ac:spMkLst>
        </pc:spChg>
        <pc:spChg chg="add del">
          <ac:chgData name="Zachariah DeMeola" userId="959d33fd1871443c" providerId="LiveId" clId="{013C04CF-0961-4DEF-9276-A123171E74F7}" dt="2022-03-15T16:52:53.416" v="4206" actId="26606"/>
          <ac:spMkLst>
            <pc:docMk/>
            <pc:sldMk cId="3097869247" sldId="643"/>
            <ac:spMk id="35" creationId="{D55CD764-972B-4CA5-A885-53E55C63E174}"/>
          </ac:spMkLst>
        </pc:spChg>
        <pc:spChg chg="add del">
          <ac:chgData name="Zachariah DeMeola" userId="959d33fd1871443c" providerId="LiveId" clId="{013C04CF-0961-4DEF-9276-A123171E74F7}" dt="2022-03-15T16:52:53.416" v="4206" actId="26606"/>
          <ac:spMkLst>
            <pc:docMk/>
            <pc:sldMk cId="3097869247" sldId="643"/>
            <ac:spMk id="36" creationId="{E3E51905-F374-4E1A-97CF-B741584B74D5}"/>
          </ac:spMkLst>
        </pc:spChg>
        <pc:spChg chg="add del">
          <ac:chgData name="Zachariah DeMeola" userId="959d33fd1871443c" providerId="LiveId" clId="{013C04CF-0961-4DEF-9276-A123171E74F7}" dt="2022-03-15T16:52:53.416" v="4206" actId="26606"/>
          <ac:spMkLst>
            <pc:docMk/>
            <pc:sldMk cId="3097869247" sldId="643"/>
            <ac:spMk id="37" creationId="{34165AB3-7006-4430-BCE3-25476BE13322}"/>
          </ac:spMkLst>
        </pc:spChg>
        <pc:spChg chg="add">
          <ac:chgData name="Zachariah DeMeola" userId="959d33fd1871443c" providerId="LiveId" clId="{013C04CF-0961-4DEF-9276-A123171E74F7}" dt="2022-03-15T16:52:53.416" v="4206" actId="26606"/>
          <ac:spMkLst>
            <pc:docMk/>
            <pc:sldMk cId="3097869247" sldId="643"/>
            <ac:spMk id="58" creationId="{C5E6CFF1-2F42-4E10-9A97-F116F46F53FE}"/>
          </ac:spMkLst>
        </pc:spChg>
        <pc:grpChg chg="add del">
          <ac:chgData name="Zachariah DeMeola" userId="959d33fd1871443c" providerId="LiveId" clId="{013C04CF-0961-4DEF-9276-A123171E74F7}" dt="2022-03-15T16:52:39.940" v="4204" actId="26606"/>
          <ac:grpSpMkLst>
            <pc:docMk/>
            <pc:sldMk cId="3097869247" sldId="643"/>
            <ac:grpSpMk id="18" creationId="{43F5E015-E085-4624-B431-B42414448684}"/>
          </ac:grpSpMkLst>
        </pc:grpChg>
        <pc:grpChg chg="add del">
          <ac:chgData name="Zachariah DeMeola" userId="959d33fd1871443c" providerId="LiveId" clId="{013C04CF-0961-4DEF-9276-A123171E74F7}" dt="2022-03-15T16:52:39.940" v="4204" actId="26606"/>
          <ac:grpSpMkLst>
            <pc:docMk/>
            <pc:sldMk cId="3097869247" sldId="643"/>
            <ac:grpSpMk id="28" creationId="{EEB6CB95-E653-4C6C-AE51-62FD848E8D5B}"/>
          </ac:grpSpMkLst>
        </pc:grpChg>
        <pc:grpChg chg="add del">
          <ac:chgData name="Zachariah DeMeola" userId="959d33fd1871443c" providerId="LiveId" clId="{013C04CF-0961-4DEF-9276-A123171E74F7}" dt="2022-03-15T16:52:53.416" v="4206" actId="26606"/>
          <ac:grpSpMkLst>
            <pc:docMk/>
            <pc:sldMk cId="3097869247" sldId="643"/>
            <ac:grpSpMk id="38" creationId="{11999B20-6058-4C55-882E-A1FB050B69DD}"/>
          </ac:grpSpMkLst>
        </pc:grpChg>
        <pc:graphicFrameChg chg="mod modGraphic">
          <ac:chgData name="Zachariah DeMeola" userId="959d33fd1871443c" providerId="LiveId" clId="{013C04CF-0961-4DEF-9276-A123171E74F7}" dt="2022-03-18T16:59:36.706" v="7711" actId="20577"/>
          <ac:graphicFrameMkLst>
            <pc:docMk/>
            <pc:sldMk cId="3097869247" sldId="643"/>
            <ac:graphicFrameMk id="5" creationId="{9FFF1A84-D39B-465E-900F-C434D4F8C1CE}"/>
          </ac:graphicFrameMkLst>
        </pc:graphicFrameChg>
        <pc:picChg chg="add del">
          <ac:chgData name="Zachariah DeMeola" userId="959d33fd1871443c" providerId="LiveId" clId="{013C04CF-0961-4DEF-9276-A123171E74F7}" dt="2022-03-15T16:52:09.842" v="4200" actId="26606"/>
          <ac:picMkLst>
            <pc:docMk/>
            <pc:sldMk cId="3097869247" sldId="643"/>
            <ac:picMk id="7" creationId="{FD670D24-F486-D5E5-A4A1-89EF59D576E6}"/>
          </ac:picMkLst>
        </pc:picChg>
        <pc:picChg chg="add mod">
          <ac:chgData name="Zachariah DeMeola" userId="959d33fd1871443c" providerId="LiveId" clId="{013C04CF-0961-4DEF-9276-A123171E74F7}" dt="2022-03-15T16:53:07.406" v="4208" actId="27614"/>
          <ac:picMkLst>
            <pc:docMk/>
            <pc:sldMk cId="3097869247" sldId="643"/>
            <ac:picMk id="54" creationId="{A5CB9B5D-72B3-7D89-2E1A-42687A51C30B}"/>
          </ac:picMkLst>
        </pc:picChg>
        <pc:cxnChg chg="add del">
          <ac:chgData name="Zachariah DeMeola" userId="959d33fd1871443c" providerId="LiveId" clId="{013C04CF-0961-4DEF-9276-A123171E74F7}" dt="2022-03-15T16:52:09.842" v="4200" actId="26606"/>
          <ac:cxnSpMkLst>
            <pc:docMk/>
            <pc:sldMk cId="3097869247" sldId="643"/>
            <ac:cxnSpMk id="13" creationId="{67182200-4859-4C8D-BCBB-55B245C28BA3}"/>
          </ac:cxnSpMkLst>
        </pc:cxnChg>
        <pc:cxnChg chg="add">
          <ac:chgData name="Zachariah DeMeola" userId="959d33fd1871443c" providerId="LiveId" clId="{013C04CF-0961-4DEF-9276-A123171E74F7}" dt="2022-03-15T16:52:53.416" v="4206" actId="26606"/>
          <ac:cxnSpMkLst>
            <pc:docMk/>
            <pc:sldMk cId="3097869247" sldId="643"/>
            <ac:cxnSpMk id="60" creationId="{67182200-4859-4C8D-BCBB-55B245C28BA3}"/>
          </ac:cxnSpMkLst>
        </pc:cxnChg>
      </pc:sldChg>
      <pc:sldChg chg="addSp delSp modSp add mod ord setBg setClrOvrMap">
        <pc:chgData name="Zachariah DeMeola" userId="959d33fd1871443c" providerId="LiveId" clId="{013C04CF-0961-4DEF-9276-A123171E74F7}" dt="2022-03-16T18:58:04.685" v="6308" actId="20577"/>
        <pc:sldMkLst>
          <pc:docMk/>
          <pc:sldMk cId="285003259" sldId="645"/>
        </pc:sldMkLst>
        <pc:spChg chg="mod">
          <ac:chgData name="Zachariah DeMeola" userId="959d33fd1871443c" providerId="LiveId" clId="{013C04CF-0961-4DEF-9276-A123171E74F7}" dt="2022-03-16T18:56:37.782" v="6266" actId="26606"/>
          <ac:spMkLst>
            <pc:docMk/>
            <pc:sldMk cId="285003259" sldId="645"/>
            <ac:spMk id="2" creationId="{7F4E28B8-7513-4103-845E-75679C1F4EBF}"/>
          </ac:spMkLst>
        </pc:spChg>
        <pc:spChg chg="add del mod">
          <ac:chgData name="Zachariah DeMeola" userId="959d33fd1871443c" providerId="LiveId" clId="{013C04CF-0961-4DEF-9276-A123171E74F7}" dt="2022-03-16T18:55:14.592" v="6247" actId="26606"/>
          <ac:spMkLst>
            <pc:docMk/>
            <pc:sldMk cId="285003259" sldId="645"/>
            <ac:spMk id="4" creationId="{E491B345-4761-4D1B-9A04-C67D18E44050}"/>
          </ac:spMkLst>
        </pc:spChg>
        <pc:spChg chg="add del">
          <ac:chgData name="Zachariah DeMeola" userId="959d33fd1871443c" providerId="LiveId" clId="{013C04CF-0961-4DEF-9276-A123171E74F7}" dt="2022-03-16T18:45:24.055" v="6169" actId="26606"/>
          <ac:spMkLst>
            <pc:docMk/>
            <pc:sldMk cId="285003259" sldId="645"/>
            <ac:spMk id="8" creationId="{CF62D2A7-8207-488C-9F46-316BA81A16C8}"/>
          </ac:spMkLst>
        </pc:spChg>
        <pc:spChg chg="add del">
          <ac:chgData name="Zachariah DeMeola" userId="959d33fd1871443c" providerId="LiveId" clId="{013C04CF-0961-4DEF-9276-A123171E74F7}" dt="2022-03-15T17:13:57.743" v="4549" actId="26606"/>
          <ac:spMkLst>
            <pc:docMk/>
            <pc:sldMk cId="285003259" sldId="645"/>
            <ac:spMk id="9" creationId="{09588DA8-065E-4F6F-8EFD-43104AB2E0CF}"/>
          </ac:spMkLst>
        </pc:spChg>
        <pc:spChg chg="add del">
          <ac:chgData name="Zachariah DeMeola" userId="959d33fd1871443c" providerId="LiveId" clId="{013C04CF-0961-4DEF-9276-A123171E74F7}" dt="2022-03-15T17:14:01.542" v="4551" actId="26606"/>
          <ac:spMkLst>
            <pc:docMk/>
            <pc:sldMk cId="285003259" sldId="645"/>
            <ac:spMk id="10" creationId="{BACC6370-2D7E-4714-9D71-7542949D7D5D}"/>
          </ac:spMkLst>
        </pc:spChg>
        <pc:spChg chg="add del">
          <ac:chgData name="Zachariah DeMeola" userId="959d33fd1871443c" providerId="LiveId" clId="{013C04CF-0961-4DEF-9276-A123171E74F7}" dt="2022-03-15T17:13:57.743" v="4549" actId="26606"/>
          <ac:spMkLst>
            <pc:docMk/>
            <pc:sldMk cId="285003259" sldId="645"/>
            <ac:spMk id="11" creationId="{C4285719-470E-454C-AF62-8323075F1F5B}"/>
          </ac:spMkLst>
        </pc:spChg>
        <pc:spChg chg="add del">
          <ac:chgData name="Zachariah DeMeola" userId="959d33fd1871443c" providerId="LiveId" clId="{013C04CF-0961-4DEF-9276-A123171E74F7}" dt="2022-03-15T17:14:01.542" v="4551" actId="26606"/>
          <ac:spMkLst>
            <pc:docMk/>
            <pc:sldMk cId="285003259" sldId="645"/>
            <ac:spMk id="12" creationId="{F68B3F68-107C-434F-AA38-110D5EA91B85}"/>
          </ac:spMkLst>
        </pc:spChg>
        <pc:spChg chg="add del">
          <ac:chgData name="Zachariah DeMeola" userId="959d33fd1871443c" providerId="LiveId" clId="{013C04CF-0961-4DEF-9276-A123171E74F7}" dt="2022-03-15T17:13:57.743" v="4549" actId="26606"/>
          <ac:spMkLst>
            <pc:docMk/>
            <pc:sldMk cId="285003259" sldId="645"/>
            <ac:spMk id="13" creationId="{CD9FE4EF-C4D8-49A0-B2FF-81D8DB7D8A24}"/>
          </ac:spMkLst>
        </pc:spChg>
        <pc:spChg chg="add del">
          <ac:chgData name="Zachariah DeMeola" userId="959d33fd1871443c" providerId="LiveId" clId="{013C04CF-0961-4DEF-9276-A123171E74F7}" dt="2022-03-15T17:14:01.542" v="4551" actId="26606"/>
          <ac:spMkLst>
            <pc:docMk/>
            <pc:sldMk cId="285003259" sldId="645"/>
            <ac:spMk id="14" creationId="{AAD0DBB9-1A4B-4391-81D4-CB19F9AB918A}"/>
          </ac:spMkLst>
        </pc:spChg>
        <pc:spChg chg="add del">
          <ac:chgData name="Zachariah DeMeola" userId="959d33fd1871443c" providerId="LiveId" clId="{013C04CF-0961-4DEF-9276-A123171E74F7}" dt="2022-03-15T17:13:57.743" v="4549" actId="26606"/>
          <ac:spMkLst>
            <pc:docMk/>
            <pc:sldMk cId="285003259" sldId="645"/>
            <ac:spMk id="15" creationId="{4300840D-0A0B-4512-BACA-B439D5B9C57C}"/>
          </ac:spMkLst>
        </pc:spChg>
        <pc:spChg chg="add del">
          <ac:chgData name="Zachariah DeMeola" userId="959d33fd1871443c" providerId="LiveId" clId="{013C04CF-0961-4DEF-9276-A123171E74F7}" dt="2022-03-15T17:14:01.542" v="4551" actId="26606"/>
          <ac:spMkLst>
            <pc:docMk/>
            <pc:sldMk cId="285003259" sldId="645"/>
            <ac:spMk id="16" creationId="{063BBA22-50EA-4C4D-BE05-F1CE4E63AA56}"/>
          </ac:spMkLst>
        </pc:spChg>
        <pc:spChg chg="add del">
          <ac:chgData name="Zachariah DeMeola" userId="959d33fd1871443c" providerId="LiveId" clId="{013C04CF-0961-4DEF-9276-A123171E74F7}" dt="2022-03-15T17:13:57.743" v="4549" actId="26606"/>
          <ac:spMkLst>
            <pc:docMk/>
            <pc:sldMk cId="285003259" sldId="645"/>
            <ac:spMk id="17" creationId="{D2B78728-A580-49A7-84F9-6EF6F583ADE0}"/>
          </ac:spMkLst>
        </pc:spChg>
        <pc:spChg chg="add del">
          <ac:chgData name="Zachariah DeMeola" userId="959d33fd1871443c" providerId="LiveId" clId="{013C04CF-0961-4DEF-9276-A123171E74F7}" dt="2022-03-15T17:14:06.287" v="4553" actId="26606"/>
          <ac:spMkLst>
            <pc:docMk/>
            <pc:sldMk cId="285003259" sldId="645"/>
            <ac:spMk id="18" creationId="{DEE2AD96-B495-4E06-9291-B71706F728CB}"/>
          </ac:spMkLst>
        </pc:spChg>
        <pc:spChg chg="add del">
          <ac:chgData name="Zachariah DeMeola" userId="959d33fd1871443c" providerId="LiveId" clId="{013C04CF-0961-4DEF-9276-A123171E74F7}" dt="2022-03-15T17:13:57.743" v="4549" actId="26606"/>
          <ac:spMkLst>
            <pc:docMk/>
            <pc:sldMk cId="285003259" sldId="645"/>
            <ac:spMk id="19" creationId="{38FAA1A1-D861-433F-88FA-1E9D6FD31D11}"/>
          </ac:spMkLst>
        </pc:spChg>
        <pc:spChg chg="add del">
          <ac:chgData name="Zachariah DeMeola" userId="959d33fd1871443c" providerId="LiveId" clId="{013C04CF-0961-4DEF-9276-A123171E74F7}" dt="2022-03-15T17:14:06.287" v="4553" actId="26606"/>
          <ac:spMkLst>
            <pc:docMk/>
            <pc:sldMk cId="285003259" sldId="645"/>
            <ac:spMk id="20" creationId="{53CF6D67-C5A8-4ADD-9E8E-1E38CA1D3166}"/>
          </ac:spMkLst>
        </pc:spChg>
        <pc:spChg chg="add del">
          <ac:chgData name="Zachariah DeMeola" userId="959d33fd1871443c" providerId="LiveId" clId="{013C04CF-0961-4DEF-9276-A123171E74F7}" dt="2022-03-15T17:13:57.743" v="4549" actId="26606"/>
          <ac:spMkLst>
            <pc:docMk/>
            <pc:sldMk cId="285003259" sldId="645"/>
            <ac:spMk id="21" creationId="{8D71EDA1-87BF-4D5D-AB79-F346FD19278A}"/>
          </ac:spMkLst>
        </pc:spChg>
        <pc:spChg chg="add del">
          <ac:chgData name="Zachariah DeMeola" userId="959d33fd1871443c" providerId="LiveId" clId="{013C04CF-0961-4DEF-9276-A123171E74F7}" dt="2022-03-15T17:14:06.287" v="4553" actId="26606"/>
          <ac:spMkLst>
            <pc:docMk/>
            <pc:sldMk cId="285003259" sldId="645"/>
            <ac:spMk id="22" creationId="{86909FA0-B515-4681-B7A8-FA281D133B94}"/>
          </ac:spMkLst>
        </pc:spChg>
        <pc:spChg chg="add del">
          <ac:chgData name="Zachariah DeMeola" userId="959d33fd1871443c" providerId="LiveId" clId="{013C04CF-0961-4DEF-9276-A123171E74F7}" dt="2022-03-15T17:14:06.287" v="4553" actId="26606"/>
          <ac:spMkLst>
            <pc:docMk/>
            <pc:sldMk cId="285003259" sldId="645"/>
            <ac:spMk id="23" creationId="{21C9FE86-FCC3-4A31-AA1C-C882262B7FE7}"/>
          </ac:spMkLst>
        </pc:spChg>
        <pc:spChg chg="add del">
          <ac:chgData name="Zachariah DeMeola" userId="959d33fd1871443c" providerId="LiveId" clId="{013C04CF-0961-4DEF-9276-A123171E74F7}" dt="2022-03-15T17:14:06.287" v="4553" actId="26606"/>
          <ac:spMkLst>
            <pc:docMk/>
            <pc:sldMk cId="285003259" sldId="645"/>
            <ac:spMk id="24" creationId="{7D96243B-ECED-4B71-8E06-AE9A285EAD20}"/>
          </ac:spMkLst>
        </pc:spChg>
        <pc:spChg chg="add del">
          <ac:chgData name="Zachariah DeMeola" userId="959d33fd1871443c" providerId="LiveId" clId="{013C04CF-0961-4DEF-9276-A123171E74F7}" dt="2022-03-15T17:14:06.287" v="4553" actId="26606"/>
          <ac:spMkLst>
            <pc:docMk/>
            <pc:sldMk cId="285003259" sldId="645"/>
            <ac:spMk id="25" creationId="{A09989E4-EFDC-4A90-A633-E0525FB4139E}"/>
          </ac:spMkLst>
        </pc:spChg>
        <pc:spChg chg="add del">
          <ac:chgData name="Zachariah DeMeola" userId="959d33fd1871443c" providerId="LiveId" clId="{013C04CF-0961-4DEF-9276-A123171E74F7}" dt="2022-03-15T17:14:06.287" v="4553" actId="26606"/>
          <ac:spMkLst>
            <pc:docMk/>
            <pc:sldMk cId="285003259" sldId="645"/>
            <ac:spMk id="26" creationId="{E491B345-4761-4D1B-9A04-C67D18E44050}"/>
          </ac:spMkLst>
        </pc:spChg>
        <pc:spChg chg="add del">
          <ac:chgData name="Zachariah DeMeola" userId="959d33fd1871443c" providerId="LiveId" clId="{013C04CF-0961-4DEF-9276-A123171E74F7}" dt="2022-03-15T17:14:10.605" v="4555" actId="26606"/>
          <ac:spMkLst>
            <pc:docMk/>
            <pc:sldMk cId="285003259" sldId="645"/>
            <ac:spMk id="28" creationId="{B50AB553-2A96-4A92-96F2-93548E096954}"/>
          </ac:spMkLst>
        </pc:spChg>
        <pc:spChg chg="add del">
          <ac:chgData name="Zachariah DeMeola" userId="959d33fd1871443c" providerId="LiveId" clId="{013C04CF-0961-4DEF-9276-A123171E74F7}" dt="2022-03-16T18:55:14.592" v="6247" actId="26606"/>
          <ac:spMkLst>
            <pc:docMk/>
            <pc:sldMk cId="285003259" sldId="645"/>
            <ac:spMk id="31" creationId="{B95B9BA8-1D69-4796-85F5-B6D0BD52354B}"/>
          </ac:spMkLst>
        </pc:spChg>
        <pc:spChg chg="add del">
          <ac:chgData name="Zachariah DeMeola" userId="959d33fd1871443c" providerId="LiveId" clId="{013C04CF-0961-4DEF-9276-A123171E74F7}" dt="2022-03-16T18:45:29.890" v="6171" actId="26606"/>
          <ac:spMkLst>
            <pc:docMk/>
            <pc:sldMk cId="285003259" sldId="645"/>
            <ac:spMk id="32" creationId="{C5E6CFF1-2F42-4E10-9A97-F116F46F53FE}"/>
          </ac:spMkLst>
        </pc:spChg>
        <pc:spChg chg="add del">
          <ac:chgData name="Zachariah DeMeola" userId="959d33fd1871443c" providerId="LiveId" clId="{013C04CF-0961-4DEF-9276-A123171E74F7}" dt="2022-03-16T18:45:29.890" v="6171" actId="26606"/>
          <ac:spMkLst>
            <pc:docMk/>
            <pc:sldMk cId="285003259" sldId="645"/>
            <ac:spMk id="35" creationId="{E491B345-4761-4D1B-9A04-C67D18E44050}"/>
          </ac:spMkLst>
        </pc:spChg>
        <pc:spChg chg="add del">
          <ac:chgData name="Zachariah DeMeola" userId="959d33fd1871443c" providerId="LiveId" clId="{013C04CF-0961-4DEF-9276-A123171E74F7}" dt="2022-03-16T18:46:00.213" v="6173" actId="26606"/>
          <ac:spMkLst>
            <pc:docMk/>
            <pc:sldMk cId="285003259" sldId="645"/>
            <ac:spMk id="37" creationId="{9228552E-C8B1-4A80-8448-0787CE0FC704}"/>
          </ac:spMkLst>
        </pc:spChg>
        <pc:spChg chg="add del">
          <ac:chgData name="Zachariah DeMeola" userId="959d33fd1871443c" providerId="LiveId" clId="{013C04CF-0961-4DEF-9276-A123171E74F7}" dt="2022-03-16T18:52:51.564" v="6175" actId="26606"/>
          <ac:spMkLst>
            <pc:docMk/>
            <pc:sldMk cId="285003259" sldId="645"/>
            <ac:spMk id="41" creationId="{3A5B4632-C963-4296-86F0-79AA9EA5AE98}"/>
          </ac:spMkLst>
        </pc:spChg>
        <pc:spChg chg="add del">
          <ac:chgData name="Zachariah DeMeola" userId="959d33fd1871443c" providerId="LiveId" clId="{013C04CF-0961-4DEF-9276-A123171E74F7}" dt="2022-03-16T18:54:23.075" v="6234" actId="26606"/>
          <ac:spMkLst>
            <pc:docMk/>
            <pc:sldMk cId="285003259" sldId="645"/>
            <ac:spMk id="48" creationId="{025E2AA9-10C9-4A14-BEA3-064CD0131100}"/>
          </ac:spMkLst>
        </pc:spChg>
        <pc:spChg chg="add del">
          <ac:chgData name="Zachariah DeMeola" userId="959d33fd1871443c" providerId="LiveId" clId="{013C04CF-0961-4DEF-9276-A123171E74F7}" dt="2022-03-16T18:54:08.914" v="6228" actId="26606"/>
          <ac:spMkLst>
            <pc:docMk/>
            <pc:sldMk cId="285003259" sldId="645"/>
            <ac:spMk id="49" creationId="{3E57A3F2-3497-430E-BCD2-151E9B57488E}"/>
          </ac:spMkLst>
        </pc:spChg>
        <pc:spChg chg="add del">
          <ac:chgData name="Zachariah DeMeola" userId="959d33fd1871443c" providerId="LiveId" clId="{013C04CF-0961-4DEF-9276-A123171E74F7}" dt="2022-03-16T18:54:23.075" v="6234" actId="26606"/>
          <ac:spMkLst>
            <pc:docMk/>
            <pc:sldMk cId="285003259" sldId="645"/>
            <ac:spMk id="50" creationId="{F076F371-EE61-49EA-AA2A-3582C3AC9BCD}"/>
          </ac:spMkLst>
        </pc:spChg>
        <pc:spChg chg="add del">
          <ac:chgData name="Zachariah DeMeola" userId="959d33fd1871443c" providerId="LiveId" clId="{013C04CF-0961-4DEF-9276-A123171E74F7}" dt="2022-03-16T18:54:08.914" v="6228" actId="26606"/>
          <ac:spMkLst>
            <pc:docMk/>
            <pc:sldMk cId="285003259" sldId="645"/>
            <ac:spMk id="51" creationId="{88B1F424-0E60-4F04-AFC7-00E1F21101FC}"/>
          </ac:spMkLst>
        </pc:spChg>
        <pc:spChg chg="add del">
          <ac:chgData name="Zachariah DeMeola" userId="959d33fd1871443c" providerId="LiveId" clId="{013C04CF-0961-4DEF-9276-A123171E74F7}" dt="2022-03-16T18:54:35.231" v="6238" actId="26606"/>
          <ac:spMkLst>
            <pc:docMk/>
            <pc:sldMk cId="285003259" sldId="645"/>
            <ac:spMk id="52" creationId="{4DE0FBC4-76C2-4FA1-A14B-AF5A773FF09E}"/>
          </ac:spMkLst>
        </pc:spChg>
        <pc:spChg chg="add del">
          <ac:chgData name="Zachariah DeMeola" userId="959d33fd1871443c" providerId="LiveId" clId="{013C04CF-0961-4DEF-9276-A123171E74F7}" dt="2022-03-16T18:54:08.914" v="6228" actId="26606"/>
          <ac:spMkLst>
            <pc:docMk/>
            <pc:sldMk cId="285003259" sldId="645"/>
            <ac:spMk id="53" creationId="{6B509DD1-7F4E-4C4D-9B18-626473A5F76F}"/>
          </ac:spMkLst>
        </pc:spChg>
        <pc:spChg chg="add del">
          <ac:chgData name="Zachariah DeMeola" userId="959d33fd1871443c" providerId="LiveId" clId="{013C04CF-0961-4DEF-9276-A123171E74F7}" dt="2022-03-16T18:54:35.231" v="6238" actId="26606"/>
          <ac:spMkLst>
            <pc:docMk/>
            <pc:sldMk cId="285003259" sldId="645"/>
            <ac:spMk id="54" creationId="{44D1819B-21EB-4EB0-8BD9-B686574AD96B}"/>
          </ac:spMkLst>
        </pc:spChg>
        <pc:spChg chg="add del">
          <ac:chgData name="Zachariah DeMeola" userId="959d33fd1871443c" providerId="LiveId" clId="{013C04CF-0961-4DEF-9276-A123171E74F7}" dt="2022-03-16T18:54:08.914" v="6228" actId="26606"/>
          <ac:spMkLst>
            <pc:docMk/>
            <pc:sldMk cId="285003259" sldId="645"/>
            <ac:spMk id="55" creationId="{BB89D3BB-9A77-48E3-8C98-9A0A1DD4F7A6}"/>
          </ac:spMkLst>
        </pc:spChg>
        <pc:spChg chg="add del">
          <ac:chgData name="Zachariah DeMeola" userId="959d33fd1871443c" providerId="LiveId" clId="{013C04CF-0961-4DEF-9276-A123171E74F7}" dt="2022-03-16T18:54:11.021" v="6230" actId="26606"/>
          <ac:spMkLst>
            <pc:docMk/>
            <pc:sldMk cId="285003259" sldId="645"/>
            <ac:spMk id="57" creationId="{9228552E-C8B1-4A80-8448-0787CE0FC704}"/>
          </ac:spMkLst>
        </pc:spChg>
        <pc:spChg chg="add del">
          <ac:chgData name="Zachariah DeMeola" userId="959d33fd1871443c" providerId="LiveId" clId="{013C04CF-0961-4DEF-9276-A123171E74F7}" dt="2022-03-16T18:54:11.021" v="6230" actId="26606"/>
          <ac:spMkLst>
            <pc:docMk/>
            <pc:sldMk cId="285003259" sldId="645"/>
            <ac:spMk id="59" creationId="{E491B345-4761-4D1B-9A04-C67D18E44050}"/>
          </ac:spMkLst>
        </pc:spChg>
        <pc:spChg chg="add del">
          <ac:chgData name="Zachariah DeMeola" userId="959d33fd1871443c" providerId="LiveId" clId="{013C04CF-0961-4DEF-9276-A123171E74F7}" dt="2022-03-16T18:54:12.805" v="6232" actId="26606"/>
          <ac:spMkLst>
            <pc:docMk/>
            <pc:sldMk cId="285003259" sldId="645"/>
            <ac:spMk id="61" creationId="{9228552E-C8B1-4A80-8448-0787CE0FC704}"/>
          </ac:spMkLst>
        </pc:spChg>
        <pc:spChg chg="add del">
          <ac:chgData name="Zachariah DeMeola" userId="959d33fd1871443c" providerId="LiveId" clId="{013C04CF-0961-4DEF-9276-A123171E74F7}" dt="2022-03-16T18:54:12.805" v="6232" actId="26606"/>
          <ac:spMkLst>
            <pc:docMk/>
            <pc:sldMk cId="285003259" sldId="645"/>
            <ac:spMk id="63" creationId="{E491B345-4761-4D1B-9A04-C67D18E44050}"/>
          </ac:spMkLst>
        </pc:spChg>
        <pc:spChg chg="add del">
          <ac:chgData name="Zachariah DeMeola" userId="959d33fd1871443c" providerId="LiveId" clId="{013C04CF-0961-4DEF-9276-A123171E74F7}" dt="2022-03-16T18:54:23.075" v="6234" actId="26606"/>
          <ac:spMkLst>
            <pc:docMk/>
            <pc:sldMk cId="285003259" sldId="645"/>
            <ac:spMk id="65" creationId="{E491B345-4761-4D1B-9A04-C67D18E44050}"/>
          </ac:spMkLst>
        </pc:spChg>
        <pc:spChg chg="add del">
          <ac:chgData name="Zachariah DeMeola" userId="959d33fd1871443c" providerId="LiveId" clId="{013C04CF-0961-4DEF-9276-A123171E74F7}" dt="2022-03-16T18:54:25.033" v="6236" actId="26606"/>
          <ac:spMkLst>
            <pc:docMk/>
            <pc:sldMk cId="285003259" sldId="645"/>
            <ac:spMk id="68" creationId="{5FDF4720-5445-47BE-89FE-E40D1AE6F619}"/>
          </ac:spMkLst>
        </pc:spChg>
        <pc:spChg chg="add del">
          <ac:chgData name="Zachariah DeMeola" userId="959d33fd1871443c" providerId="LiveId" clId="{013C04CF-0961-4DEF-9276-A123171E74F7}" dt="2022-03-16T18:54:25.033" v="6236" actId="26606"/>
          <ac:spMkLst>
            <pc:docMk/>
            <pc:sldMk cId="285003259" sldId="645"/>
            <ac:spMk id="69" creationId="{AC8710B4-A815-4082-9E4F-F13A0007090C}"/>
          </ac:spMkLst>
        </pc:spChg>
        <pc:spChg chg="add del">
          <ac:chgData name="Zachariah DeMeola" userId="959d33fd1871443c" providerId="LiveId" clId="{013C04CF-0961-4DEF-9276-A123171E74F7}" dt="2022-03-16T18:54:25.033" v="6236" actId="26606"/>
          <ac:spMkLst>
            <pc:docMk/>
            <pc:sldMk cId="285003259" sldId="645"/>
            <ac:spMk id="70" creationId="{E491B345-4761-4D1B-9A04-C67D18E44050}"/>
          </ac:spMkLst>
        </pc:spChg>
        <pc:spChg chg="add del">
          <ac:chgData name="Zachariah DeMeola" userId="959d33fd1871443c" providerId="LiveId" clId="{013C04CF-0961-4DEF-9276-A123171E74F7}" dt="2022-03-16T18:54:35.231" v="6238" actId="26606"/>
          <ac:spMkLst>
            <pc:docMk/>
            <pc:sldMk cId="285003259" sldId="645"/>
            <ac:spMk id="72" creationId="{7BB7F823-6636-48BA-941D-E64678636AFC}"/>
          </ac:spMkLst>
        </pc:spChg>
        <pc:spChg chg="add del">
          <ac:chgData name="Zachariah DeMeola" userId="959d33fd1871443c" providerId="LiveId" clId="{013C04CF-0961-4DEF-9276-A123171E74F7}" dt="2022-03-16T18:54:35.231" v="6238" actId="26606"/>
          <ac:spMkLst>
            <pc:docMk/>
            <pc:sldMk cId="285003259" sldId="645"/>
            <ac:spMk id="73" creationId="{A87B67E4-C0EB-443E-9F52-71057ADE6C17}"/>
          </ac:spMkLst>
        </pc:spChg>
        <pc:spChg chg="add del">
          <ac:chgData name="Zachariah DeMeola" userId="959d33fd1871443c" providerId="LiveId" clId="{013C04CF-0961-4DEF-9276-A123171E74F7}" dt="2022-03-16T18:54:35.231" v="6238" actId="26606"/>
          <ac:spMkLst>
            <pc:docMk/>
            <pc:sldMk cId="285003259" sldId="645"/>
            <ac:spMk id="74" creationId="{E491B345-4761-4D1B-9A04-C67D18E44050}"/>
          </ac:spMkLst>
        </pc:spChg>
        <pc:spChg chg="add del">
          <ac:chgData name="Zachariah DeMeola" userId="959d33fd1871443c" providerId="LiveId" clId="{013C04CF-0961-4DEF-9276-A123171E74F7}" dt="2022-03-16T18:54:40.944" v="6240" actId="26606"/>
          <ac:spMkLst>
            <pc:docMk/>
            <pc:sldMk cId="285003259" sldId="645"/>
            <ac:spMk id="76" creationId="{884769FE-1656-422F-86E1-8C1B16C27BE1}"/>
          </ac:spMkLst>
        </pc:spChg>
        <pc:spChg chg="add del">
          <ac:chgData name="Zachariah DeMeola" userId="959d33fd1871443c" providerId="LiveId" clId="{013C04CF-0961-4DEF-9276-A123171E74F7}" dt="2022-03-16T18:54:40.944" v="6240" actId="26606"/>
          <ac:spMkLst>
            <pc:docMk/>
            <pc:sldMk cId="285003259" sldId="645"/>
            <ac:spMk id="77" creationId="{CB249F6D-244F-494A-98B9-5CC7413C4FB9}"/>
          </ac:spMkLst>
        </pc:spChg>
        <pc:spChg chg="add del">
          <ac:chgData name="Zachariah DeMeola" userId="959d33fd1871443c" providerId="LiveId" clId="{013C04CF-0961-4DEF-9276-A123171E74F7}" dt="2022-03-16T18:54:40.944" v="6240" actId="26606"/>
          <ac:spMkLst>
            <pc:docMk/>
            <pc:sldMk cId="285003259" sldId="645"/>
            <ac:spMk id="78" creationId="{506C536E-6ECA-4211-AF8C-A2671C484DA7}"/>
          </ac:spMkLst>
        </pc:spChg>
        <pc:spChg chg="add del">
          <ac:chgData name="Zachariah DeMeola" userId="959d33fd1871443c" providerId="LiveId" clId="{013C04CF-0961-4DEF-9276-A123171E74F7}" dt="2022-03-16T18:54:40.944" v="6240" actId="26606"/>
          <ac:spMkLst>
            <pc:docMk/>
            <pc:sldMk cId="285003259" sldId="645"/>
            <ac:spMk id="79" creationId="{AEAA70EA-2201-4F5D-AF08-58CFF851CCCD}"/>
          </ac:spMkLst>
        </pc:spChg>
        <pc:spChg chg="add del">
          <ac:chgData name="Zachariah DeMeola" userId="959d33fd1871443c" providerId="LiveId" clId="{013C04CF-0961-4DEF-9276-A123171E74F7}" dt="2022-03-16T18:54:40.944" v="6240" actId="26606"/>
          <ac:spMkLst>
            <pc:docMk/>
            <pc:sldMk cId="285003259" sldId="645"/>
            <ac:spMk id="80" creationId="{E491B345-4761-4D1B-9A04-C67D18E44050}"/>
          </ac:spMkLst>
        </pc:spChg>
        <pc:spChg chg="add del">
          <ac:chgData name="Zachariah DeMeola" userId="959d33fd1871443c" providerId="LiveId" clId="{013C04CF-0961-4DEF-9276-A123171E74F7}" dt="2022-03-16T18:55:04.527" v="6244" actId="26606"/>
          <ac:spMkLst>
            <pc:docMk/>
            <pc:sldMk cId="285003259" sldId="645"/>
            <ac:spMk id="81" creationId="{878CF967-5967-46B1-9A63-11CF7FE28056}"/>
          </ac:spMkLst>
        </pc:spChg>
        <pc:spChg chg="add del">
          <ac:chgData name="Zachariah DeMeola" userId="959d33fd1871443c" providerId="LiveId" clId="{013C04CF-0961-4DEF-9276-A123171E74F7}" dt="2022-03-16T18:54:44.179" v="6242" actId="26606"/>
          <ac:spMkLst>
            <pc:docMk/>
            <pc:sldMk cId="285003259" sldId="645"/>
            <ac:spMk id="82" creationId="{F98ED85F-DCEE-4B50-802E-71A6E3E12B04}"/>
          </ac:spMkLst>
        </pc:spChg>
        <pc:spChg chg="add del">
          <ac:chgData name="Zachariah DeMeola" userId="959d33fd1871443c" providerId="LiveId" clId="{013C04CF-0961-4DEF-9276-A123171E74F7}" dt="2022-03-16T18:54:44.179" v="6242" actId="26606"/>
          <ac:spMkLst>
            <pc:docMk/>
            <pc:sldMk cId="285003259" sldId="645"/>
            <ac:spMk id="84" creationId="{E491B345-4761-4D1B-9A04-C67D18E44050}"/>
          </ac:spMkLst>
        </pc:spChg>
        <pc:spChg chg="add del">
          <ac:chgData name="Zachariah DeMeola" userId="959d33fd1871443c" providerId="LiveId" clId="{013C04CF-0961-4DEF-9276-A123171E74F7}" dt="2022-03-16T18:55:04.527" v="6244" actId="26606"/>
          <ac:spMkLst>
            <pc:docMk/>
            <pc:sldMk cId="285003259" sldId="645"/>
            <ac:spMk id="85" creationId="{D665D759-2DF8-4D47-8386-4BA28901A79D}"/>
          </ac:spMkLst>
        </pc:spChg>
        <pc:spChg chg="add del">
          <ac:chgData name="Zachariah DeMeola" userId="959d33fd1871443c" providerId="LiveId" clId="{013C04CF-0961-4DEF-9276-A123171E74F7}" dt="2022-03-16T18:55:04.527" v="6244" actId="26606"/>
          <ac:spMkLst>
            <pc:docMk/>
            <pc:sldMk cId="285003259" sldId="645"/>
            <ac:spMk id="86" creationId="{3C915414-2809-4735-A560-0D5FE66700D8}"/>
          </ac:spMkLst>
        </pc:spChg>
        <pc:spChg chg="add del">
          <ac:chgData name="Zachariah DeMeola" userId="959d33fd1871443c" providerId="LiveId" clId="{013C04CF-0961-4DEF-9276-A123171E74F7}" dt="2022-03-16T18:55:04.527" v="6244" actId="26606"/>
          <ac:spMkLst>
            <pc:docMk/>
            <pc:sldMk cId="285003259" sldId="645"/>
            <ac:spMk id="110" creationId="{E491B345-4761-4D1B-9A04-C67D18E44050}"/>
          </ac:spMkLst>
        </pc:spChg>
        <pc:spChg chg="add del">
          <ac:chgData name="Zachariah DeMeola" userId="959d33fd1871443c" providerId="LiveId" clId="{013C04CF-0961-4DEF-9276-A123171E74F7}" dt="2022-03-16T18:55:04.527" v="6244" actId="26606"/>
          <ac:spMkLst>
            <pc:docMk/>
            <pc:sldMk cId="285003259" sldId="645"/>
            <ac:spMk id="111" creationId="{F290EA96-0AD9-4105-A68E-773955DED067}"/>
          </ac:spMkLst>
        </pc:spChg>
        <pc:spChg chg="add del mod">
          <ac:chgData name="Zachariah DeMeola" userId="959d33fd1871443c" providerId="LiveId" clId="{013C04CF-0961-4DEF-9276-A123171E74F7}" dt="2022-03-16T18:56:37.782" v="6266" actId="26606"/>
          <ac:spMkLst>
            <pc:docMk/>
            <pc:sldMk cId="285003259" sldId="645"/>
            <ac:spMk id="112" creationId="{C2C36F9C-E970-4198-9959-51CB7868A2BD}"/>
          </ac:spMkLst>
        </pc:spChg>
        <pc:spChg chg="add del">
          <ac:chgData name="Zachariah DeMeola" userId="959d33fd1871443c" providerId="LiveId" clId="{013C04CF-0961-4DEF-9276-A123171E74F7}" dt="2022-03-16T18:55:14.545" v="6246" actId="26606"/>
          <ac:spMkLst>
            <pc:docMk/>
            <pc:sldMk cId="285003259" sldId="645"/>
            <ac:spMk id="113" creationId="{91F32EBA-ED97-466E-8CFA-8382584155D0}"/>
          </ac:spMkLst>
        </pc:spChg>
        <pc:spChg chg="add del">
          <ac:chgData name="Zachariah DeMeola" userId="959d33fd1871443c" providerId="LiveId" clId="{013C04CF-0961-4DEF-9276-A123171E74F7}" dt="2022-03-16T18:55:14.545" v="6246" actId="26606"/>
          <ac:spMkLst>
            <pc:docMk/>
            <pc:sldMk cId="285003259" sldId="645"/>
            <ac:spMk id="114" creationId="{E491B345-4761-4D1B-9A04-C67D18E44050}"/>
          </ac:spMkLst>
        </pc:spChg>
        <pc:spChg chg="add del">
          <ac:chgData name="Zachariah DeMeola" userId="959d33fd1871443c" providerId="LiveId" clId="{013C04CF-0961-4DEF-9276-A123171E74F7}" dt="2022-03-16T18:55:14.545" v="6246" actId="26606"/>
          <ac:spMkLst>
            <pc:docMk/>
            <pc:sldMk cId="285003259" sldId="645"/>
            <ac:spMk id="115" creationId="{0F06C9D3-00DF-4B71-AE88-29075022FC89}"/>
          </ac:spMkLst>
        </pc:spChg>
        <pc:spChg chg="add del">
          <ac:chgData name="Zachariah DeMeola" userId="959d33fd1871443c" providerId="LiveId" clId="{013C04CF-0961-4DEF-9276-A123171E74F7}" dt="2022-03-16T18:55:14.545" v="6246" actId="26606"/>
          <ac:spMkLst>
            <pc:docMk/>
            <pc:sldMk cId="285003259" sldId="645"/>
            <ac:spMk id="116" creationId="{4300F7B2-2FBB-4B65-B588-6331766027CB}"/>
          </ac:spMkLst>
        </pc:spChg>
        <pc:spChg chg="add del">
          <ac:chgData name="Zachariah DeMeola" userId="959d33fd1871443c" providerId="LiveId" clId="{013C04CF-0961-4DEF-9276-A123171E74F7}" dt="2022-03-16T18:55:14.545" v="6246" actId="26606"/>
          <ac:spMkLst>
            <pc:docMk/>
            <pc:sldMk cId="285003259" sldId="645"/>
            <ac:spMk id="117" creationId="{EFA5A327-531A-495C-BCA7-27F04811AF4B}"/>
          </ac:spMkLst>
        </pc:spChg>
        <pc:spChg chg="add del">
          <ac:chgData name="Zachariah DeMeola" userId="959d33fd1871443c" providerId="LiveId" clId="{013C04CF-0961-4DEF-9276-A123171E74F7}" dt="2022-03-16T18:56:37.782" v="6266" actId="26606"/>
          <ac:spMkLst>
            <pc:docMk/>
            <pc:sldMk cId="285003259" sldId="645"/>
            <ac:spMk id="119" creationId="{815925C2-A704-4D47-B1C1-3FCA52512EC1}"/>
          </ac:spMkLst>
        </pc:spChg>
        <pc:spChg chg="add del">
          <ac:chgData name="Zachariah DeMeola" userId="959d33fd1871443c" providerId="LiveId" clId="{013C04CF-0961-4DEF-9276-A123171E74F7}" dt="2022-03-16T18:56:37.782" v="6266" actId="26606"/>
          <ac:spMkLst>
            <pc:docMk/>
            <pc:sldMk cId="285003259" sldId="645"/>
            <ac:spMk id="120" creationId="{01D4315C-C23C-4FD3-98DF-08C29E2292A8}"/>
          </ac:spMkLst>
        </pc:spChg>
        <pc:spChg chg="add del">
          <ac:chgData name="Zachariah DeMeola" userId="959d33fd1871443c" providerId="LiveId" clId="{013C04CF-0961-4DEF-9276-A123171E74F7}" dt="2022-03-16T18:55:24.917" v="6248" actId="478"/>
          <ac:spMkLst>
            <pc:docMk/>
            <pc:sldMk cId="285003259" sldId="645"/>
            <ac:spMk id="130" creationId="{E491B345-4761-4D1B-9A04-C67D18E44050}"/>
          </ac:spMkLst>
        </pc:spChg>
        <pc:spChg chg="add del">
          <ac:chgData name="Zachariah DeMeola" userId="959d33fd1871443c" providerId="LiveId" clId="{013C04CF-0961-4DEF-9276-A123171E74F7}" dt="2022-03-16T18:56:21.171" v="6261" actId="26606"/>
          <ac:spMkLst>
            <pc:docMk/>
            <pc:sldMk cId="285003259" sldId="645"/>
            <ac:spMk id="134" creationId="{907E470A-25F4-47D0-8FEC-EE9FD606BB34}"/>
          </ac:spMkLst>
        </pc:spChg>
        <pc:spChg chg="add del">
          <ac:chgData name="Zachariah DeMeola" userId="959d33fd1871443c" providerId="LiveId" clId="{013C04CF-0961-4DEF-9276-A123171E74F7}" dt="2022-03-16T18:56:14.514" v="6257" actId="26606"/>
          <ac:spMkLst>
            <pc:docMk/>
            <pc:sldMk cId="285003259" sldId="645"/>
            <ac:spMk id="135" creationId="{FCEC2294-5A7B-45E5-9251-C1AA89F4ADCF}"/>
          </ac:spMkLst>
        </pc:spChg>
        <pc:spChg chg="add del">
          <ac:chgData name="Zachariah DeMeola" userId="959d33fd1871443c" providerId="LiveId" clId="{013C04CF-0961-4DEF-9276-A123171E74F7}" dt="2022-03-16T18:56:35.437" v="6263" actId="26606"/>
          <ac:spMkLst>
            <pc:docMk/>
            <pc:sldMk cId="285003259" sldId="645"/>
            <ac:spMk id="141" creationId="{7A5F0580-5EE9-419F-96EE-B6529EF6E7D0}"/>
          </ac:spMkLst>
        </pc:spChg>
        <pc:spChg chg="add del">
          <ac:chgData name="Zachariah DeMeola" userId="959d33fd1871443c" providerId="LiveId" clId="{013C04CF-0961-4DEF-9276-A123171E74F7}" dt="2022-03-16T18:56:19.667" v="6259" actId="26606"/>
          <ac:spMkLst>
            <pc:docMk/>
            <pc:sldMk cId="285003259" sldId="645"/>
            <ac:spMk id="142" creationId="{8DF67618-B87B-4195-8E24-3B126F79FF55}"/>
          </ac:spMkLst>
        </pc:spChg>
        <pc:spChg chg="add">
          <ac:chgData name="Zachariah DeMeola" userId="959d33fd1871443c" providerId="LiveId" clId="{013C04CF-0961-4DEF-9276-A123171E74F7}" dt="2022-03-16T18:56:37.782" v="6266" actId="26606"/>
          <ac:spMkLst>
            <pc:docMk/>
            <pc:sldMk cId="285003259" sldId="645"/>
            <ac:spMk id="144" creationId="{A09989E4-EFDC-4A90-A633-E0525FB4139E}"/>
          </ac:spMkLst>
        </pc:spChg>
        <pc:spChg chg="add del">
          <ac:chgData name="Zachariah DeMeola" userId="959d33fd1871443c" providerId="LiveId" clId="{013C04CF-0961-4DEF-9276-A123171E74F7}" dt="2022-03-16T18:56:19.667" v="6259" actId="26606"/>
          <ac:spMkLst>
            <pc:docMk/>
            <pc:sldMk cId="285003259" sldId="645"/>
            <ac:spMk id="151" creationId="{64960379-9FF9-400A-A8A8-F5AB633FD3BF}"/>
          </ac:spMkLst>
        </pc:spChg>
        <pc:spChg chg="add mod">
          <ac:chgData name="Zachariah DeMeola" userId="959d33fd1871443c" providerId="LiveId" clId="{013C04CF-0961-4DEF-9276-A123171E74F7}" dt="2022-03-16T18:58:04.685" v="6308" actId="20577"/>
          <ac:spMkLst>
            <pc:docMk/>
            <pc:sldMk cId="285003259" sldId="645"/>
            <ac:spMk id="153" creationId="{B84DD33E-93BA-426D-AF37-46BA706303A0}"/>
          </ac:spMkLst>
        </pc:spChg>
        <pc:spChg chg="add del">
          <ac:chgData name="Zachariah DeMeola" userId="959d33fd1871443c" providerId="LiveId" clId="{013C04CF-0961-4DEF-9276-A123171E74F7}" dt="2022-03-16T18:56:21.171" v="6261" actId="26606"/>
          <ac:spMkLst>
            <pc:docMk/>
            <pc:sldMk cId="285003259" sldId="645"/>
            <ac:spMk id="166" creationId="{C2C36F9C-E970-4198-9959-51CB7868A2BD}"/>
          </ac:spMkLst>
        </pc:spChg>
        <pc:spChg chg="add del">
          <ac:chgData name="Zachariah DeMeola" userId="959d33fd1871443c" providerId="LiveId" clId="{013C04CF-0961-4DEF-9276-A123171E74F7}" dt="2022-03-16T18:56:35.437" v="6263" actId="26606"/>
          <ac:spMkLst>
            <pc:docMk/>
            <pc:sldMk cId="285003259" sldId="645"/>
            <ac:spMk id="168" creationId="{9AA72BD9-2C5A-4EDC-931F-5AA08EACA0F3}"/>
          </ac:spMkLst>
        </pc:spChg>
        <pc:spChg chg="add del">
          <ac:chgData name="Zachariah DeMeola" userId="959d33fd1871443c" providerId="LiveId" clId="{013C04CF-0961-4DEF-9276-A123171E74F7}" dt="2022-03-16T18:56:35.437" v="6263" actId="26606"/>
          <ac:spMkLst>
            <pc:docMk/>
            <pc:sldMk cId="285003259" sldId="645"/>
            <ac:spMk id="170" creationId="{DD3981AC-7B61-4947-BCF3-F7AA7FA385B9}"/>
          </ac:spMkLst>
        </pc:spChg>
        <pc:spChg chg="add del">
          <ac:chgData name="Zachariah DeMeola" userId="959d33fd1871443c" providerId="LiveId" clId="{013C04CF-0961-4DEF-9276-A123171E74F7}" dt="2022-03-16T18:56:35.437" v="6263" actId="26606"/>
          <ac:spMkLst>
            <pc:docMk/>
            <pc:sldMk cId="285003259" sldId="645"/>
            <ac:spMk id="171" creationId="{55D4142C-5077-457F-A6AD-3FECFDB39685}"/>
          </ac:spMkLst>
        </pc:spChg>
        <pc:spChg chg="add del">
          <ac:chgData name="Zachariah DeMeola" userId="959d33fd1871443c" providerId="LiveId" clId="{013C04CF-0961-4DEF-9276-A123171E74F7}" dt="2022-03-16T18:56:35.437" v="6263" actId="26606"/>
          <ac:spMkLst>
            <pc:docMk/>
            <pc:sldMk cId="285003259" sldId="645"/>
            <ac:spMk id="172" creationId="{C2C36F9C-E970-4198-9959-51CB7868A2BD}"/>
          </ac:spMkLst>
        </pc:spChg>
        <pc:spChg chg="add del">
          <ac:chgData name="Zachariah DeMeola" userId="959d33fd1871443c" providerId="LiveId" clId="{013C04CF-0961-4DEF-9276-A123171E74F7}" dt="2022-03-16T18:56:37.776" v="6265" actId="26606"/>
          <ac:spMkLst>
            <pc:docMk/>
            <pc:sldMk cId="285003259" sldId="645"/>
            <ac:spMk id="174" creationId="{33CD251C-A887-4D2F-925B-FC097198538B}"/>
          </ac:spMkLst>
        </pc:spChg>
        <pc:spChg chg="add del">
          <ac:chgData name="Zachariah DeMeola" userId="959d33fd1871443c" providerId="LiveId" clId="{013C04CF-0961-4DEF-9276-A123171E74F7}" dt="2022-03-16T18:56:37.776" v="6265" actId="26606"/>
          <ac:spMkLst>
            <pc:docMk/>
            <pc:sldMk cId="285003259" sldId="645"/>
            <ac:spMk id="175" creationId="{3B2069EE-A08E-44F0-B3F9-3CF8CC2DCAD5}"/>
          </ac:spMkLst>
        </pc:spChg>
        <pc:spChg chg="add del">
          <ac:chgData name="Zachariah DeMeola" userId="959d33fd1871443c" providerId="LiveId" clId="{013C04CF-0961-4DEF-9276-A123171E74F7}" dt="2022-03-16T18:56:37.776" v="6265" actId="26606"/>
          <ac:spMkLst>
            <pc:docMk/>
            <pc:sldMk cId="285003259" sldId="645"/>
            <ac:spMk id="177" creationId="{C2C36F9C-E970-4198-9959-51CB7868A2BD}"/>
          </ac:spMkLst>
        </pc:spChg>
        <pc:spChg chg="add">
          <ac:chgData name="Zachariah DeMeola" userId="959d33fd1871443c" providerId="LiveId" clId="{013C04CF-0961-4DEF-9276-A123171E74F7}" dt="2022-03-16T18:56:37.782" v="6266" actId="26606"/>
          <ac:spMkLst>
            <pc:docMk/>
            <pc:sldMk cId="285003259" sldId="645"/>
            <ac:spMk id="179" creationId="{DEE2AD96-B495-4E06-9291-B71706F728CB}"/>
          </ac:spMkLst>
        </pc:spChg>
        <pc:spChg chg="add">
          <ac:chgData name="Zachariah DeMeola" userId="959d33fd1871443c" providerId="LiveId" clId="{013C04CF-0961-4DEF-9276-A123171E74F7}" dt="2022-03-16T18:56:37.782" v="6266" actId="26606"/>
          <ac:spMkLst>
            <pc:docMk/>
            <pc:sldMk cId="285003259" sldId="645"/>
            <ac:spMk id="180" creationId="{53CF6D67-C5A8-4ADD-9E8E-1E38CA1D3166}"/>
          </ac:spMkLst>
        </pc:spChg>
        <pc:spChg chg="add">
          <ac:chgData name="Zachariah DeMeola" userId="959d33fd1871443c" providerId="LiveId" clId="{013C04CF-0961-4DEF-9276-A123171E74F7}" dt="2022-03-16T18:56:37.782" v="6266" actId="26606"/>
          <ac:spMkLst>
            <pc:docMk/>
            <pc:sldMk cId="285003259" sldId="645"/>
            <ac:spMk id="181" creationId="{86909FA0-B515-4681-B7A8-FA281D133B94}"/>
          </ac:spMkLst>
        </pc:spChg>
        <pc:spChg chg="add">
          <ac:chgData name="Zachariah DeMeola" userId="959d33fd1871443c" providerId="LiveId" clId="{013C04CF-0961-4DEF-9276-A123171E74F7}" dt="2022-03-16T18:56:37.782" v="6266" actId="26606"/>
          <ac:spMkLst>
            <pc:docMk/>
            <pc:sldMk cId="285003259" sldId="645"/>
            <ac:spMk id="182" creationId="{21C9FE86-FCC3-4A31-AA1C-C882262B7FE7}"/>
          </ac:spMkLst>
        </pc:spChg>
        <pc:spChg chg="add">
          <ac:chgData name="Zachariah DeMeola" userId="959d33fd1871443c" providerId="LiveId" clId="{013C04CF-0961-4DEF-9276-A123171E74F7}" dt="2022-03-16T18:56:37.782" v="6266" actId="26606"/>
          <ac:spMkLst>
            <pc:docMk/>
            <pc:sldMk cId="285003259" sldId="645"/>
            <ac:spMk id="183" creationId="{7D96243B-ECED-4B71-8E06-AE9A285EAD20}"/>
          </ac:spMkLst>
        </pc:spChg>
        <pc:spChg chg="add del">
          <ac:chgData name="Zachariah DeMeola" userId="959d33fd1871443c" providerId="LiveId" clId="{013C04CF-0961-4DEF-9276-A123171E74F7}" dt="2022-03-16T18:56:42.228" v="6267" actId="478"/>
          <ac:spMkLst>
            <pc:docMk/>
            <pc:sldMk cId="285003259" sldId="645"/>
            <ac:spMk id="184" creationId="{C2C36F9C-E970-4198-9959-51CB7868A2BD}"/>
          </ac:spMkLst>
        </pc:spChg>
        <pc:grpChg chg="add del">
          <ac:chgData name="Zachariah DeMeola" userId="959d33fd1871443c" providerId="LiveId" clId="{013C04CF-0961-4DEF-9276-A123171E74F7}" dt="2022-03-16T18:55:14.592" v="6247" actId="26606"/>
          <ac:grpSpMkLst>
            <pc:docMk/>
            <pc:sldMk cId="285003259" sldId="645"/>
            <ac:grpSpMk id="36" creationId="{4728F330-19FB-4D39-BD0F-53032ABFEB7F}"/>
          </ac:grpSpMkLst>
        </pc:grpChg>
        <pc:grpChg chg="add del">
          <ac:chgData name="Zachariah DeMeola" userId="959d33fd1871443c" providerId="LiveId" clId="{013C04CF-0961-4DEF-9276-A123171E74F7}" dt="2022-03-16T18:56:37.782" v="6266" actId="26606"/>
          <ac:grpSpMkLst>
            <pc:docMk/>
            <pc:sldMk cId="285003259" sldId="645"/>
            <ac:grpSpMk id="56" creationId="{43F5E015-E085-4624-B431-B42414448684}"/>
          </ac:grpSpMkLst>
        </pc:grpChg>
        <pc:grpChg chg="add del">
          <ac:chgData name="Zachariah DeMeola" userId="959d33fd1871443c" providerId="LiveId" clId="{013C04CF-0961-4DEF-9276-A123171E74F7}" dt="2022-03-16T18:55:04.527" v="6244" actId="26606"/>
          <ac:grpSpMkLst>
            <pc:docMk/>
            <pc:sldMk cId="285003259" sldId="645"/>
            <ac:grpSpMk id="87" creationId="{24413201-85BF-4680-A7D4-10CDBD03569C}"/>
          </ac:grpSpMkLst>
        </pc:grpChg>
        <pc:grpChg chg="add del">
          <ac:chgData name="Zachariah DeMeola" userId="959d33fd1871443c" providerId="LiveId" clId="{013C04CF-0961-4DEF-9276-A123171E74F7}" dt="2022-03-16T18:56:37.782" v="6266" actId="26606"/>
          <ac:grpSpMkLst>
            <pc:docMk/>
            <pc:sldMk cId="285003259" sldId="645"/>
            <ac:grpSpMk id="121" creationId="{5E6B47BC-43FD-4C91-8BFF-B41B99A8A39E}"/>
          </ac:grpSpMkLst>
        </pc:grpChg>
        <pc:grpChg chg="add del">
          <ac:chgData name="Zachariah DeMeola" userId="959d33fd1871443c" providerId="LiveId" clId="{013C04CF-0961-4DEF-9276-A123171E74F7}" dt="2022-03-16T18:56:21.171" v="6261" actId="26606"/>
          <ac:grpSpMkLst>
            <pc:docMk/>
            <pc:sldMk cId="285003259" sldId="645"/>
            <ac:grpSpMk id="136" creationId="{66220E63-99E1-482A-A0A6-B47EB4BF8797}"/>
          </ac:grpSpMkLst>
        </pc:grpChg>
        <pc:grpChg chg="add del">
          <ac:chgData name="Zachariah DeMeola" userId="959d33fd1871443c" providerId="LiveId" clId="{013C04CF-0961-4DEF-9276-A123171E74F7}" dt="2022-03-16T18:56:37.776" v="6265" actId="26606"/>
          <ac:grpSpMkLst>
            <pc:docMk/>
            <pc:sldMk cId="285003259" sldId="645"/>
            <ac:grpSpMk id="138" creationId="{E12BF2FB-8A96-4B53-86A0-04755C545EB8}"/>
          </ac:grpSpMkLst>
        </pc:grpChg>
        <pc:grpChg chg="add del">
          <ac:chgData name="Zachariah DeMeola" userId="959d33fd1871443c" providerId="LiveId" clId="{013C04CF-0961-4DEF-9276-A123171E74F7}" dt="2022-03-16T18:56:19.667" v="6259" actId="26606"/>
          <ac:grpSpMkLst>
            <pc:docMk/>
            <pc:sldMk cId="285003259" sldId="645"/>
            <ac:grpSpMk id="139" creationId="{2C491629-AE25-486B-9B22-2CE4EE8F7E47}"/>
          </ac:grpSpMkLst>
        </pc:grpChg>
        <pc:grpChg chg="add del">
          <ac:chgData name="Zachariah DeMeola" userId="959d33fd1871443c" providerId="LiveId" clId="{013C04CF-0961-4DEF-9276-A123171E74F7}" dt="2022-03-16T18:56:19.667" v="6259" actId="26606"/>
          <ac:grpSpMkLst>
            <pc:docMk/>
            <pc:sldMk cId="285003259" sldId="645"/>
            <ac:grpSpMk id="143" creationId="{43F5E015-E085-4624-B431-B42414448684}"/>
          </ac:grpSpMkLst>
        </pc:grpChg>
        <pc:grpChg chg="add del">
          <ac:chgData name="Zachariah DeMeola" userId="959d33fd1871443c" providerId="LiveId" clId="{013C04CF-0961-4DEF-9276-A123171E74F7}" dt="2022-03-16T18:56:21.171" v="6261" actId="26606"/>
          <ac:grpSpMkLst>
            <pc:docMk/>
            <pc:sldMk cId="285003259" sldId="645"/>
            <ac:grpSpMk id="155" creationId="{8618EE54-271A-4FE8-B6B3-D0FCF55A7A01}"/>
          </ac:grpSpMkLst>
        </pc:grpChg>
        <pc:grpChg chg="add del">
          <ac:chgData name="Zachariah DeMeola" userId="959d33fd1871443c" providerId="LiveId" clId="{013C04CF-0961-4DEF-9276-A123171E74F7}" dt="2022-03-16T18:56:21.171" v="6261" actId="26606"/>
          <ac:grpSpMkLst>
            <pc:docMk/>
            <pc:sldMk cId="285003259" sldId="645"/>
            <ac:grpSpMk id="158" creationId="{43F5E015-E085-4624-B431-B42414448684}"/>
          </ac:grpSpMkLst>
        </pc:grpChg>
        <pc:graphicFrameChg chg="add del">
          <ac:chgData name="Zachariah DeMeola" userId="959d33fd1871443c" providerId="LiveId" clId="{013C04CF-0961-4DEF-9276-A123171E74F7}" dt="2022-03-15T17:14:01.542" v="4551" actId="26606"/>
          <ac:graphicFrameMkLst>
            <pc:docMk/>
            <pc:sldMk cId="285003259" sldId="645"/>
            <ac:graphicFrameMk id="6" creationId="{58BF5551-0CC4-6A7F-9BF7-CC1C7C7C827E}"/>
          </ac:graphicFrameMkLst>
        </pc:graphicFrameChg>
        <pc:graphicFrameChg chg="add del">
          <ac:chgData name="Zachariah DeMeola" userId="959d33fd1871443c" providerId="LiveId" clId="{013C04CF-0961-4DEF-9276-A123171E74F7}" dt="2022-03-15T17:14:10.605" v="4555" actId="26606"/>
          <ac:graphicFrameMkLst>
            <pc:docMk/>
            <pc:sldMk cId="285003259" sldId="645"/>
            <ac:graphicFrameMk id="29" creationId="{7F31E422-31FF-4F1B-08FD-19C683DDD0A8}"/>
          </ac:graphicFrameMkLst>
        </pc:graphicFrameChg>
        <pc:graphicFrameChg chg="add del">
          <ac:chgData name="Zachariah DeMeola" userId="959d33fd1871443c" providerId="LiveId" clId="{013C04CF-0961-4DEF-9276-A123171E74F7}" dt="2022-03-16T18:45:24.055" v="6169" actId="26606"/>
          <ac:graphicFrameMkLst>
            <pc:docMk/>
            <pc:sldMk cId="285003259" sldId="645"/>
            <ac:graphicFrameMk id="30" creationId="{3AFE9F76-3C7F-3D8B-674D-1FB0FB596C91}"/>
          </ac:graphicFrameMkLst>
        </pc:graphicFrameChg>
        <pc:graphicFrameChg chg="add del">
          <ac:chgData name="Zachariah DeMeola" userId="959d33fd1871443c" providerId="LiveId" clId="{013C04CF-0961-4DEF-9276-A123171E74F7}" dt="2022-03-16T18:46:00.213" v="6173" actId="26606"/>
          <ac:graphicFrameMkLst>
            <pc:docMk/>
            <pc:sldMk cId="285003259" sldId="645"/>
            <ac:graphicFrameMk id="39" creationId="{6609A717-5E5E-8EF1-F5E4-BC021B8F5750}"/>
          </ac:graphicFrameMkLst>
        </pc:graphicFrameChg>
        <pc:graphicFrameChg chg="add del">
          <ac:chgData name="Zachariah DeMeola" userId="959d33fd1871443c" providerId="LiveId" clId="{013C04CF-0961-4DEF-9276-A123171E74F7}" dt="2022-03-16T18:52:51.564" v="6175" actId="26606"/>
          <ac:graphicFrameMkLst>
            <pc:docMk/>
            <pc:sldMk cId="285003259" sldId="645"/>
            <ac:graphicFrameMk id="42" creationId="{600C4CEB-DEEC-677A-9B37-2EF3435006FC}"/>
          </ac:graphicFrameMkLst>
        </pc:graphicFrameChg>
        <pc:graphicFrameChg chg="add del">
          <ac:chgData name="Zachariah DeMeola" userId="959d33fd1871443c" providerId="LiveId" clId="{013C04CF-0961-4DEF-9276-A123171E74F7}" dt="2022-03-16T18:54:08.914" v="6228" actId="26606"/>
          <ac:graphicFrameMkLst>
            <pc:docMk/>
            <pc:sldMk cId="285003259" sldId="645"/>
            <ac:graphicFrameMk id="45" creationId="{8085F331-7D59-729C-F235-2E2DFE947A26}"/>
          </ac:graphicFrameMkLst>
        </pc:graphicFrameChg>
        <pc:graphicFrameChg chg="add del">
          <ac:chgData name="Zachariah DeMeola" userId="959d33fd1871443c" providerId="LiveId" clId="{013C04CF-0961-4DEF-9276-A123171E74F7}" dt="2022-03-16T18:56:19.667" v="6259" actId="26606"/>
          <ac:graphicFrameMkLst>
            <pc:docMk/>
            <pc:sldMk cId="285003259" sldId="645"/>
            <ac:graphicFrameMk id="152" creationId="{4B81013A-9882-F50C-9756-374035E466AA}"/>
          </ac:graphicFrameMkLst>
        </pc:graphicFrameChg>
        <pc:picChg chg="add del">
          <ac:chgData name="Zachariah DeMeola" userId="959d33fd1871443c" providerId="LiveId" clId="{013C04CF-0961-4DEF-9276-A123171E74F7}" dt="2022-03-15T17:14:10.605" v="4555" actId="26606"/>
          <ac:picMkLst>
            <pc:docMk/>
            <pc:sldMk cId="285003259" sldId="645"/>
            <ac:picMk id="7" creationId="{18AD6B79-5CD1-DC5D-E557-30B1B053D8E9}"/>
          </ac:picMkLst>
        </pc:picChg>
        <pc:picChg chg="add del">
          <ac:chgData name="Zachariah DeMeola" userId="959d33fd1871443c" providerId="LiveId" clId="{013C04CF-0961-4DEF-9276-A123171E74F7}" dt="2022-03-16T18:45:24.055" v="6169" actId="26606"/>
          <ac:picMkLst>
            <pc:docMk/>
            <pc:sldMk cId="285003259" sldId="645"/>
            <ac:picMk id="27" creationId="{997750C3-7C23-6D06-E0E9-27F59C7B8903}"/>
          </ac:picMkLst>
        </pc:picChg>
        <pc:picChg chg="add del">
          <ac:chgData name="Zachariah DeMeola" userId="959d33fd1871443c" providerId="LiveId" clId="{013C04CF-0961-4DEF-9276-A123171E74F7}" dt="2022-03-16T18:45:29.890" v="6171" actId="26606"/>
          <ac:picMkLst>
            <pc:docMk/>
            <pc:sldMk cId="285003259" sldId="645"/>
            <ac:picMk id="33" creationId="{3FCDFA55-DB8A-FE9D-3E06-4C7971FE4D38}"/>
          </ac:picMkLst>
        </pc:picChg>
        <pc:picChg chg="add del">
          <ac:chgData name="Zachariah DeMeola" userId="959d33fd1871443c" providerId="LiveId" clId="{013C04CF-0961-4DEF-9276-A123171E74F7}" dt="2022-03-16T18:46:00.213" v="6173" actId="26606"/>
          <ac:picMkLst>
            <pc:docMk/>
            <pc:sldMk cId="285003259" sldId="645"/>
            <ac:picMk id="38" creationId="{2FA14379-8E86-C3AB-07CF-284E915F6973}"/>
          </ac:picMkLst>
        </pc:picChg>
        <pc:picChg chg="add del">
          <ac:chgData name="Zachariah DeMeola" userId="959d33fd1871443c" providerId="LiveId" clId="{013C04CF-0961-4DEF-9276-A123171E74F7}" dt="2022-03-16T18:54:11.021" v="6230" actId="26606"/>
          <ac:picMkLst>
            <pc:docMk/>
            <pc:sldMk cId="285003259" sldId="645"/>
            <ac:picMk id="58" creationId="{240C9D8A-26C2-2318-18CF-FD21676EA639}"/>
          </ac:picMkLst>
        </pc:picChg>
        <pc:picChg chg="add del">
          <ac:chgData name="Zachariah DeMeola" userId="959d33fd1871443c" providerId="LiveId" clId="{013C04CF-0961-4DEF-9276-A123171E74F7}" dt="2022-03-16T18:54:12.805" v="6232" actId="26606"/>
          <ac:picMkLst>
            <pc:docMk/>
            <pc:sldMk cId="285003259" sldId="645"/>
            <ac:picMk id="62" creationId="{083355BE-4613-237A-A04B-FE0C6260A07E}"/>
          </ac:picMkLst>
        </pc:picChg>
        <pc:picChg chg="add del">
          <ac:chgData name="Zachariah DeMeola" userId="959d33fd1871443c" providerId="LiveId" clId="{013C04CF-0961-4DEF-9276-A123171E74F7}" dt="2022-03-16T18:54:25.033" v="6236" actId="26606"/>
          <ac:picMkLst>
            <pc:docMk/>
            <pc:sldMk cId="285003259" sldId="645"/>
            <ac:picMk id="67" creationId="{3F17C307-3898-0270-71D3-C11E72DD8A4F}"/>
          </ac:picMkLst>
        </pc:picChg>
        <pc:picChg chg="add del">
          <ac:chgData name="Zachariah DeMeola" userId="959d33fd1871443c" providerId="LiveId" clId="{013C04CF-0961-4DEF-9276-A123171E74F7}" dt="2022-03-16T18:56:14.514" v="6257" actId="26606"/>
          <ac:picMkLst>
            <pc:docMk/>
            <pc:sldMk cId="285003259" sldId="645"/>
            <ac:picMk id="131" creationId="{E228A67B-7122-FAD5-0669-A0892A45785D}"/>
          </ac:picMkLst>
        </pc:picChg>
        <pc:picChg chg="add del">
          <ac:chgData name="Zachariah DeMeola" userId="959d33fd1871443c" providerId="LiveId" clId="{013C04CF-0961-4DEF-9276-A123171E74F7}" dt="2022-03-16T18:56:35.437" v="6263" actId="26606"/>
          <ac:picMkLst>
            <pc:docMk/>
            <pc:sldMk cId="285003259" sldId="645"/>
            <ac:picMk id="169" creationId="{6DF2949E-A31E-C504-B4CA-912719E22EBC}"/>
          </ac:picMkLst>
        </pc:picChg>
        <pc:cxnChg chg="add del">
          <ac:chgData name="Zachariah DeMeola" userId="959d33fd1871443c" providerId="LiveId" clId="{013C04CF-0961-4DEF-9276-A123171E74F7}" dt="2022-03-16T18:45:29.890" v="6171" actId="26606"/>
          <ac:cxnSpMkLst>
            <pc:docMk/>
            <pc:sldMk cId="285003259" sldId="645"/>
            <ac:cxnSpMk id="34" creationId="{67182200-4859-4C8D-BCBB-55B245C28BA3}"/>
          </ac:cxnSpMkLst>
        </pc:cxnChg>
        <pc:cxnChg chg="add del">
          <ac:chgData name="Zachariah DeMeola" userId="959d33fd1871443c" providerId="LiveId" clId="{013C04CF-0961-4DEF-9276-A123171E74F7}" dt="2022-03-16T18:54:44.179" v="6242" actId="26606"/>
          <ac:cxnSpMkLst>
            <pc:docMk/>
            <pc:sldMk cId="285003259" sldId="645"/>
            <ac:cxnSpMk id="83" creationId="{E8E35B83-1EC3-4F87-9D54-D863463351B9}"/>
          </ac:cxnSpMkLst>
        </pc:cxnChg>
        <pc:cxnChg chg="add del">
          <ac:chgData name="Zachariah DeMeola" userId="959d33fd1871443c" providerId="LiveId" clId="{013C04CF-0961-4DEF-9276-A123171E74F7}" dt="2022-03-16T18:55:04.527" v="6244" actId="26606"/>
          <ac:cxnSpMkLst>
            <pc:docMk/>
            <pc:sldMk cId="285003259" sldId="645"/>
            <ac:cxnSpMk id="109" creationId="{A7A08418-733F-4CF2-8F35-C40626A51618}"/>
          </ac:cxnSpMkLst>
        </pc:cxnChg>
        <pc:cxnChg chg="add del">
          <ac:chgData name="Zachariah DeMeola" userId="959d33fd1871443c" providerId="LiveId" clId="{013C04CF-0961-4DEF-9276-A123171E74F7}" dt="2022-03-16T18:56:14.514" v="6257" actId="26606"/>
          <ac:cxnSpMkLst>
            <pc:docMk/>
            <pc:sldMk cId="285003259" sldId="645"/>
            <ac:cxnSpMk id="137" creationId="{67182200-4859-4C8D-BCBB-55B245C28BA3}"/>
          </ac:cxnSpMkLst>
        </pc:cxnChg>
      </pc:sldChg>
      <pc:sldChg chg="addSp delSp modSp add mod ord setBg setClrOvrMap">
        <pc:chgData name="Zachariah DeMeola" userId="959d33fd1871443c" providerId="LiveId" clId="{013C04CF-0961-4DEF-9276-A123171E74F7}" dt="2022-03-16T19:00:02.426" v="6337" actId="14100"/>
        <pc:sldMkLst>
          <pc:docMk/>
          <pc:sldMk cId="3775558035" sldId="676"/>
        </pc:sldMkLst>
        <pc:spChg chg="mod">
          <ac:chgData name="Zachariah DeMeola" userId="959d33fd1871443c" providerId="LiveId" clId="{013C04CF-0961-4DEF-9276-A123171E74F7}" dt="2022-03-16T18:59:12.761" v="6322" actId="27636"/>
          <ac:spMkLst>
            <pc:docMk/>
            <pc:sldMk cId="3775558035" sldId="676"/>
            <ac:spMk id="3" creationId="{00000000-0000-0000-0000-000000000000}"/>
          </ac:spMkLst>
        </pc:spChg>
        <pc:spChg chg="mod ord">
          <ac:chgData name="Zachariah DeMeola" userId="959d33fd1871443c" providerId="LiveId" clId="{013C04CF-0961-4DEF-9276-A123171E74F7}" dt="2022-03-16T18:58:23.395" v="6309" actId="26606"/>
          <ac:spMkLst>
            <pc:docMk/>
            <pc:sldMk cId="3775558035" sldId="676"/>
            <ac:spMk id="4" creationId="{00000000-0000-0000-0000-000000000000}"/>
          </ac:spMkLst>
        </pc:spChg>
        <pc:spChg chg="mod ord">
          <ac:chgData name="Zachariah DeMeola" userId="959d33fd1871443c" providerId="LiveId" clId="{013C04CF-0961-4DEF-9276-A123171E74F7}" dt="2022-03-16T19:00:02.426" v="6337" actId="14100"/>
          <ac:spMkLst>
            <pc:docMk/>
            <pc:sldMk cId="3775558035" sldId="676"/>
            <ac:spMk id="5" creationId="{48111B14-5617-4E01-A30A-8E9D377B9DFA}"/>
          </ac:spMkLst>
        </pc:spChg>
        <pc:spChg chg="add del">
          <ac:chgData name="Zachariah DeMeola" userId="959d33fd1871443c" providerId="LiveId" clId="{013C04CF-0961-4DEF-9276-A123171E74F7}" dt="2022-03-15T17:28:48.168" v="5027" actId="26606"/>
          <ac:spMkLst>
            <pc:docMk/>
            <pc:sldMk cId="3775558035" sldId="676"/>
            <ac:spMk id="12" creationId="{201CC55D-ED54-4C5C-95E6-10947BD1103B}"/>
          </ac:spMkLst>
        </pc:spChg>
        <pc:spChg chg="add del">
          <ac:chgData name="Zachariah DeMeola" userId="959d33fd1871443c" providerId="LiveId" clId="{013C04CF-0961-4DEF-9276-A123171E74F7}" dt="2022-03-16T18:58:23.395" v="6309" actId="26606"/>
          <ac:spMkLst>
            <pc:docMk/>
            <pc:sldMk cId="3775558035" sldId="676"/>
            <ac:spMk id="16" creationId="{6437CC72-F4A8-4DC3-AFAB-D22C482C8100}"/>
          </ac:spMkLst>
        </pc:spChg>
        <pc:spChg chg="add del">
          <ac:chgData name="Zachariah DeMeola" userId="959d33fd1871443c" providerId="LiveId" clId="{013C04CF-0961-4DEF-9276-A123171E74F7}" dt="2022-03-15T17:28:48.168" v="5027" actId="26606"/>
          <ac:spMkLst>
            <pc:docMk/>
            <pc:sldMk cId="3775558035" sldId="676"/>
            <ac:spMk id="18" creationId="{3873B707-463F-40B0-8227-E8CC6C67EB25}"/>
          </ac:spMkLst>
        </pc:spChg>
        <pc:spChg chg="add del">
          <ac:chgData name="Zachariah DeMeola" userId="959d33fd1871443c" providerId="LiveId" clId="{013C04CF-0961-4DEF-9276-A123171E74F7}" dt="2022-03-15T17:28:48.168" v="5027" actId="26606"/>
          <ac:spMkLst>
            <pc:docMk/>
            <pc:sldMk cId="3775558035" sldId="676"/>
            <ac:spMk id="20" creationId="{C13237C8-E62C-4F0D-A318-BD6FB6C2D138}"/>
          </ac:spMkLst>
        </pc:spChg>
        <pc:spChg chg="add del">
          <ac:chgData name="Zachariah DeMeola" userId="959d33fd1871443c" providerId="LiveId" clId="{013C04CF-0961-4DEF-9276-A123171E74F7}" dt="2022-03-15T17:28:48.168" v="5027" actId="26606"/>
          <ac:spMkLst>
            <pc:docMk/>
            <pc:sldMk cId="3775558035" sldId="676"/>
            <ac:spMk id="22" creationId="{19C9EAEA-39D0-4B0E-A0EB-51E7B26740B1}"/>
          </ac:spMkLst>
        </pc:spChg>
        <pc:spChg chg="add del">
          <ac:chgData name="Zachariah DeMeola" userId="959d33fd1871443c" providerId="LiveId" clId="{013C04CF-0961-4DEF-9276-A123171E74F7}" dt="2022-03-15T17:28:50.634" v="5029" actId="26606"/>
          <ac:spMkLst>
            <pc:docMk/>
            <pc:sldMk cId="3775558035" sldId="676"/>
            <ac:spMk id="24" creationId="{0B9EE3F3-89B7-43C3-8651-C4C96830993D}"/>
          </ac:spMkLst>
        </pc:spChg>
        <pc:spChg chg="add del">
          <ac:chgData name="Zachariah DeMeola" userId="959d33fd1871443c" providerId="LiveId" clId="{013C04CF-0961-4DEF-9276-A123171E74F7}" dt="2022-03-15T17:28:50.634" v="5029" actId="26606"/>
          <ac:spMkLst>
            <pc:docMk/>
            <pc:sldMk cId="3775558035" sldId="676"/>
            <ac:spMk id="25" creationId="{33AE4636-AEEC-45D6-84D4-7AC2DA48ECF8}"/>
          </ac:spMkLst>
        </pc:spChg>
        <pc:spChg chg="add del">
          <ac:chgData name="Zachariah DeMeola" userId="959d33fd1871443c" providerId="LiveId" clId="{013C04CF-0961-4DEF-9276-A123171E74F7}" dt="2022-03-15T17:28:50.634" v="5029" actId="26606"/>
          <ac:spMkLst>
            <pc:docMk/>
            <pc:sldMk cId="3775558035" sldId="676"/>
            <ac:spMk id="26" creationId="{8D9CE0F4-2EB2-4F1F-8AAC-DB3571D9FE10}"/>
          </ac:spMkLst>
        </pc:spChg>
        <pc:spChg chg="add del">
          <ac:chgData name="Zachariah DeMeola" userId="959d33fd1871443c" providerId="LiveId" clId="{013C04CF-0961-4DEF-9276-A123171E74F7}" dt="2022-03-16T18:58:23.395" v="6309" actId="26606"/>
          <ac:spMkLst>
            <pc:docMk/>
            <pc:sldMk cId="3775558035" sldId="676"/>
            <ac:spMk id="28" creationId="{3346177D-ADC4-4968-B747-5CFCD390B5B9}"/>
          </ac:spMkLst>
        </pc:spChg>
        <pc:spChg chg="add del">
          <ac:chgData name="Zachariah DeMeola" userId="959d33fd1871443c" providerId="LiveId" clId="{013C04CF-0961-4DEF-9276-A123171E74F7}" dt="2022-03-16T18:58:23.395" v="6309" actId="26606"/>
          <ac:spMkLst>
            <pc:docMk/>
            <pc:sldMk cId="3775558035" sldId="676"/>
            <ac:spMk id="29" creationId="{0844A943-BF79-4FEA-ABB1-3BD54D236606}"/>
          </ac:spMkLst>
        </pc:spChg>
        <pc:spChg chg="add">
          <ac:chgData name="Zachariah DeMeola" userId="959d33fd1871443c" providerId="LiveId" clId="{013C04CF-0961-4DEF-9276-A123171E74F7}" dt="2022-03-16T18:58:23.395" v="6309" actId="26606"/>
          <ac:spMkLst>
            <pc:docMk/>
            <pc:sldMk cId="3775558035" sldId="676"/>
            <ac:spMk id="34" creationId="{CF62D2A7-8207-488C-9F46-316BA81A16C8}"/>
          </ac:spMkLst>
        </pc:spChg>
        <pc:grpChg chg="add del">
          <ac:chgData name="Zachariah DeMeola" userId="959d33fd1871443c" providerId="LiveId" clId="{013C04CF-0961-4DEF-9276-A123171E74F7}" dt="2022-03-15T17:28:48.168" v="5027" actId="26606"/>
          <ac:grpSpMkLst>
            <pc:docMk/>
            <pc:sldMk cId="3775558035" sldId="676"/>
            <ac:grpSpMk id="14" creationId="{1DE889C7-FAD6-4397-98E2-05D503484459}"/>
          </ac:grpSpMkLst>
        </pc:grpChg>
        <pc:picChg chg="mod ord">
          <ac:chgData name="Zachariah DeMeola" userId="959d33fd1871443c" providerId="LiveId" clId="{013C04CF-0961-4DEF-9276-A123171E74F7}" dt="2022-03-16T18:58:23.395" v="6309" actId="26606"/>
          <ac:picMkLst>
            <pc:docMk/>
            <pc:sldMk cId="3775558035" sldId="676"/>
            <ac:picMk id="7" creationId="{BD83F0CC-74C8-423B-A6B8-AE4AE9CF7E49}"/>
          </ac:picMkLst>
        </pc:picChg>
      </pc:sldChg>
      <pc:sldChg chg="addSp delSp modSp add mod ord setBg setClrOvrMap">
        <pc:chgData name="Zachariah DeMeola" userId="959d33fd1871443c" providerId="LiveId" clId="{013C04CF-0961-4DEF-9276-A123171E74F7}" dt="2022-03-18T16:53:37.031" v="7681"/>
        <pc:sldMkLst>
          <pc:docMk/>
          <pc:sldMk cId="1094578729" sldId="677"/>
        </pc:sldMkLst>
        <pc:spChg chg="mod ord">
          <ac:chgData name="Zachariah DeMeola" userId="959d33fd1871443c" providerId="LiveId" clId="{013C04CF-0961-4DEF-9276-A123171E74F7}" dt="2022-03-16T19:01:53.651" v="6356" actId="255"/>
          <ac:spMkLst>
            <pc:docMk/>
            <pc:sldMk cId="1094578729" sldId="677"/>
            <ac:spMk id="2" creationId="{5EFB05C6-BA0D-4663-8E2C-B11616B90185}"/>
          </ac:spMkLst>
        </pc:spChg>
        <pc:spChg chg="mod">
          <ac:chgData name="Zachariah DeMeola" userId="959d33fd1871443c" providerId="LiveId" clId="{013C04CF-0961-4DEF-9276-A123171E74F7}" dt="2022-03-16T19:01:34.693" v="6352" actId="14100"/>
          <ac:spMkLst>
            <pc:docMk/>
            <pc:sldMk cId="1094578729" sldId="677"/>
            <ac:spMk id="3" creationId="{00000000-0000-0000-0000-000000000000}"/>
          </ac:spMkLst>
        </pc:spChg>
        <pc:spChg chg="del mod ord">
          <ac:chgData name="Zachariah DeMeola" userId="959d33fd1871443c" providerId="LiveId" clId="{013C04CF-0961-4DEF-9276-A123171E74F7}" dt="2022-03-16T19:01:28.014" v="6350" actId="21"/>
          <ac:spMkLst>
            <pc:docMk/>
            <pc:sldMk cId="1094578729" sldId="677"/>
            <ac:spMk id="4" creationId="{00000000-0000-0000-0000-000000000000}"/>
          </ac:spMkLst>
        </pc:spChg>
        <pc:spChg chg="add del">
          <ac:chgData name="Zachariah DeMeola" userId="959d33fd1871443c" providerId="LiveId" clId="{013C04CF-0961-4DEF-9276-A123171E74F7}" dt="2022-03-15T17:29:12.821" v="5032" actId="26606"/>
          <ac:spMkLst>
            <pc:docMk/>
            <pc:sldMk cId="1094578729" sldId="677"/>
            <ac:spMk id="13" creationId="{B712E947-0734-45F9-9C4F-41114EC3A33E}"/>
          </ac:spMkLst>
        </pc:spChg>
        <pc:spChg chg="add del">
          <ac:chgData name="Zachariah DeMeola" userId="959d33fd1871443c" providerId="LiveId" clId="{013C04CF-0961-4DEF-9276-A123171E74F7}" dt="2022-03-15T17:29:12.821" v="5032" actId="26606"/>
          <ac:spMkLst>
            <pc:docMk/>
            <pc:sldMk cId="1094578729" sldId="677"/>
            <ac:spMk id="15" creationId="{5A65989E-BBD5-44D7-AA86-7AFD5D46BBC0}"/>
          </ac:spMkLst>
        </pc:spChg>
        <pc:spChg chg="add del">
          <ac:chgData name="Zachariah DeMeola" userId="959d33fd1871443c" providerId="LiveId" clId="{013C04CF-0961-4DEF-9276-A123171E74F7}" dt="2022-03-15T17:29:12.821" v="5032" actId="26606"/>
          <ac:spMkLst>
            <pc:docMk/>
            <pc:sldMk cId="1094578729" sldId="677"/>
            <ac:spMk id="17" creationId="{231A2881-D8D7-4A7D-ACA3-E9F849F853D8}"/>
          </ac:spMkLst>
        </pc:spChg>
        <pc:spChg chg="add del">
          <ac:chgData name="Zachariah DeMeola" userId="959d33fd1871443c" providerId="LiveId" clId="{013C04CF-0961-4DEF-9276-A123171E74F7}" dt="2022-03-15T17:29:16.804" v="5034" actId="26606"/>
          <ac:spMkLst>
            <pc:docMk/>
            <pc:sldMk cId="1094578729" sldId="677"/>
            <ac:spMk id="19" creationId="{B712E947-0734-45F9-9C4F-41114EC3A33E}"/>
          </ac:spMkLst>
        </pc:spChg>
        <pc:spChg chg="add del">
          <ac:chgData name="Zachariah DeMeola" userId="959d33fd1871443c" providerId="LiveId" clId="{013C04CF-0961-4DEF-9276-A123171E74F7}" dt="2022-03-15T17:29:16.804" v="5034" actId="26606"/>
          <ac:spMkLst>
            <pc:docMk/>
            <pc:sldMk cId="1094578729" sldId="677"/>
            <ac:spMk id="20" creationId="{5A65989E-BBD5-44D7-AA86-7AFD5D46BBC0}"/>
          </ac:spMkLst>
        </pc:spChg>
        <pc:spChg chg="add del">
          <ac:chgData name="Zachariah DeMeola" userId="959d33fd1871443c" providerId="LiveId" clId="{013C04CF-0961-4DEF-9276-A123171E74F7}" dt="2022-03-15T17:29:16.804" v="5034" actId="26606"/>
          <ac:spMkLst>
            <pc:docMk/>
            <pc:sldMk cId="1094578729" sldId="677"/>
            <ac:spMk id="21" creationId="{231A2881-D8D7-4A7D-ACA3-E9F849F853D8}"/>
          </ac:spMkLst>
        </pc:spChg>
        <pc:spChg chg="add del">
          <ac:chgData name="Zachariah DeMeola" userId="959d33fd1871443c" providerId="LiveId" clId="{013C04CF-0961-4DEF-9276-A123171E74F7}" dt="2022-03-16T19:01:06.443" v="6345" actId="26606"/>
          <ac:spMkLst>
            <pc:docMk/>
            <pc:sldMk cId="1094578729" sldId="677"/>
            <ac:spMk id="23" creationId="{B712E947-0734-45F9-9C4F-41114EC3A33E}"/>
          </ac:spMkLst>
        </pc:spChg>
        <pc:spChg chg="add del">
          <ac:chgData name="Zachariah DeMeola" userId="959d33fd1871443c" providerId="LiveId" clId="{013C04CF-0961-4DEF-9276-A123171E74F7}" dt="2022-03-16T19:01:06.443" v="6345" actId="26606"/>
          <ac:spMkLst>
            <pc:docMk/>
            <pc:sldMk cId="1094578729" sldId="677"/>
            <ac:spMk id="24" creationId="{5A65989E-BBD5-44D7-AA86-7AFD5D46BBC0}"/>
          </ac:spMkLst>
        </pc:spChg>
        <pc:spChg chg="add del">
          <ac:chgData name="Zachariah DeMeola" userId="959d33fd1871443c" providerId="LiveId" clId="{013C04CF-0961-4DEF-9276-A123171E74F7}" dt="2022-03-16T19:01:06.443" v="6345" actId="26606"/>
          <ac:spMkLst>
            <pc:docMk/>
            <pc:sldMk cId="1094578729" sldId="677"/>
            <ac:spMk id="25" creationId="{231A2881-D8D7-4A7D-ACA3-E9F849F853D8}"/>
          </ac:spMkLst>
        </pc:spChg>
        <pc:spChg chg="add">
          <ac:chgData name="Zachariah DeMeola" userId="959d33fd1871443c" providerId="LiveId" clId="{013C04CF-0961-4DEF-9276-A123171E74F7}" dt="2022-03-16T19:01:06.443" v="6345" actId="26606"/>
          <ac:spMkLst>
            <pc:docMk/>
            <pc:sldMk cId="1094578729" sldId="677"/>
            <ac:spMk id="30" creationId="{2C6A2225-94AF-4BC4-98F4-77746E7B10A9}"/>
          </ac:spMkLst>
        </pc:spChg>
        <pc:spChg chg="add">
          <ac:chgData name="Zachariah DeMeola" userId="959d33fd1871443c" providerId="LiveId" clId="{013C04CF-0961-4DEF-9276-A123171E74F7}" dt="2022-03-16T19:01:06.443" v="6345" actId="26606"/>
          <ac:spMkLst>
            <pc:docMk/>
            <pc:sldMk cId="1094578729" sldId="677"/>
            <ac:spMk id="32" creationId="{46EA0402-5843-4D53-BF9C-BE7205812062}"/>
          </ac:spMkLst>
        </pc:spChg>
        <pc:spChg chg="add">
          <ac:chgData name="Zachariah DeMeola" userId="959d33fd1871443c" providerId="LiveId" clId="{013C04CF-0961-4DEF-9276-A123171E74F7}" dt="2022-03-16T19:01:06.443" v="6345" actId="26606"/>
          <ac:spMkLst>
            <pc:docMk/>
            <pc:sldMk cId="1094578729" sldId="677"/>
            <ac:spMk id="34" creationId="{648F5915-2CE1-4F74-88C5-D4366893D2DF}"/>
          </ac:spMkLst>
        </pc:spChg>
        <pc:spChg chg="add">
          <ac:chgData name="Zachariah DeMeola" userId="959d33fd1871443c" providerId="LiveId" clId="{013C04CF-0961-4DEF-9276-A123171E74F7}" dt="2022-03-16T19:01:06.443" v="6345" actId="26606"/>
          <ac:spMkLst>
            <pc:docMk/>
            <pc:sldMk cId="1094578729" sldId="677"/>
            <ac:spMk id="36" creationId="{91B43EC4-7D6F-44CA-82DD-103883D2366B}"/>
          </ac:spMkLst>
        </pc:spChg>
        <pc:picChg chg="mod ord">
          <ac:chgData name="Zachariah DeMeola" userId="959d33fd1871443c" providerId="LiveId" clId="{013C04CF-0961-4DEF-9276-A123171E74F7}" dt="2022-03-16T19:01:06.443" v="6345" actId="26606"/>
          <ac:picMkLst>
            <pc:docMk/>
            <pc:sldMk cId="1094578729" sldId="677"/>
            <ac:picMk id="6" creationId="{6A73A38C-4A5E-4BF6-8B77-519094A0C060}"/>
          </ac:picMkLst>
        </pc:picChg>
        <pc:picChg chg="mod ord">
          <ac:chgData name="Zachariah DeMeola" userId="959d33fd1871443c" providerId="LiveId" clId="{013C04CF-0961-4DEF-9276-A123171E74F7}" dt="2022-03-16T19:01:06.443" v="6345" actId="26606"/>
          <ac:picMkLst>
            <pc:docMk/>
            <pc:sldMk cId="1094578729" sldId="677"/>
            <ac:picMk id="8" creationId="{CF351015-F199-4BAD-9B4D-E1266370C0C3}"/>
          </ac:picMkLst>
        </pc:picChg>
      </pc:sldChg>
      <pc:sldChg chg="addSp delSp modSp add mod ord">
        <pc:chgData name="Zachariah DeMeola" userId="959d33fd1871443c" providerId="LiveId" clId="{013C04CF-0961-4DEF-9276-A123171E74F7}" dt="2022-03-16T19:33:07.097" v="6684" actId="2711"/>
        <pc:sldMkLst>
          <pc:docMk/>
          <pc:sldMk cId="550652792" sldId="680"/>
        </pc:sldMkLst>
        <pc:spChg chg="add mod">
          <ac:chgData name="Zachariah DeMeola" userId="959d33fd1871443c" providerId="LiveId" clId="{013C04CF-0961-4DEF-9276-A123171E74F7}" dt="2022-03-16T19:32:56.660" v="6680" actId="113"/>
          <ac:spMkLst>
            <pc:docMk/>
            <pc:sldMk cId="550652792" sldId="680"/>
            <ac:spMk id="3" creationId="{7F61824E-25E8-4940-B155-BE1505B8DE93}"/>
          </ac:spMkLst>
        </pc:spChg>
        <pc:spChg chg="mod">
          <ac:chgData name="Zachariah DeMeola" userId="959d33fd1871443c" providerId="LiveId" clId="{013C04CF-0961-4DEF-9276-A123171E74F7}" dt="2022-03-16T19:32:50.218" v="6678" actId="113"/>
          <ac:spMkLst>
            <pc:docMk/>
            <pc:sldMk cId="550652792" sldId="680"/>
            <ac:spMk id="5" creationId="{09EA824E-5E50-42CE-9C2B-05147C27357A}"/>
          </ac:spMkLst>
        </pc:spChg>
        <pc:spChg chg="del mod">
          <ac:chgData name="Zachariah DeMeola" userId="959d33fd1871443c" providerId="LiveId" clId="{013C04CF-0961-4DEF-9276-A123171E74F7}" dt="2022-03-15T14:26:45.202" v="1152" actId="21"/>
          <ac:spMkLst>
            <pc:docMk/>
            <pc:sldMk cId="550652792" sldId="680"/>
            <ac:spMk id="6" creationId="{661AF9B6-AC04-4161-A5F3-DE546F732C0A}"/>
          </ac:spMkLst>
        </pc:spChg>
        <pc:spChg chg="add mod">
          <ac:chgData name="Zachariah DeMeola" userId="959d33fd1871443c" providerId="LiveId" clId="{013C04CF-0961-4DEF-9276-A123171E74F7}" dt="2022-03-16T19:33:01.462" v="6682" actId="2711"/>
          <ac:spMkLst>
            <pc:docMk/>
            <pc:sldMk cId="550652792" sldId="680"/>
            <ac:spMk id="7" creationId="{FF7FEF66-85C2-45D1-A1AF-A781B26E485A}"/>
          </ac:spMkLst>
        </pc:spChg>
        <pc:spChg chg="add mod">
          <ac:chgData name="Zachariah DeMeola" userId="959d33fd1871443c" providerId="LiveId" clId="{013C04CF-0961-4DEF-9276-A123171E74F7}" dt="2022-03-16T19:33:07.097" v="6684" actId="2711"/>
          <ac:spMkLst>
            <pc:docMk/>
            <pc:sldMk cId="550652792" sldId="680"/>
            <ac:spMk id="8" creationId="{689BB821-8809-4DFE-A486-84F5BE8C4CF0}"/>
          </ac:spMkLst>
        </pc:spChg>
        <pc:graphicFrameChg chg="add del modGraphic">
          <ac:chgData name="Zachariah DeMeola" userId="959d33fd1871443c" providerId="LiveId" clId="{013C04CF-0961-4DEF-9276-A123171E74F7}" dt="2022-03-15T14:14:59.965" v="822" actId="1032"/>
          <ac:graphicFrameMkLst>
            <pc:docMk/>
            <pc:sldMk cId="550652792" sldId="680"/>
            <ac:graphicFrameMk id="2" creationId="{BC39DA8B-4137-408E-8AC7-3A31B4F2BE1E}"/>
          </ac:graphicFrameMkLst>
        </pc:graphicFrameChg>
        <pc:picChg chg="add mod">
          <ac:chgData name="Zachariah DeMeola" userId="959d33fd1871443c" providerId="LiveId" clId="{013C04CF-0961-4DEF-9276-A123171E74F7}" dt="2022-03-15T14:28:09.725" v="1171" actId="1076"/>
          <ac:picMkLst>
            <pc:docMk/>
            <pc:sldMk cId="550652792" sldId="680"/>
            <ac:picMk id="4" creationId="{B54AFD24-93F4-4C52-B4FB-528F52EE26C3}"/>
          </ac:picMkLst>
        </pc:picChg>
      </pc:sldChg>
      <pc:sldChg chg="addSp delSp modSp new del mod modAnim">
        <pc:chgData name="Zachariah DeMeola" userId="959d33fd1871443c" providerId="LiveId" clId="{013C04CF-0961-4DEF-9276-A123171E74F7}" dt="2022-03-15T15:45:16.671" v="2735" actId="2696"/>
        <pc:sldMkLst>
          <pc:docMk/>
          <pc:sldMk cId="2032190242" sldId="681"/>
        </pc:sldMkLst>
        <pc:spChg chg="del">
          <ac:chgData name="Zachariah DeMeola" userId="959d33fd1871443c" providerId="LiveId" clId="{013C04CF-0961-4DEF-9276-A123171E74F7}" dt="2022-03-15T14:41:27.523" v="1247"/>
          <ac:spMkLst>
            <pc:docMk/>
            <pc:sldMk cId="2032190242" sldId="681"/>
            <ac:spMk id="3" creationId="{703DCED6-8120-4D2E-99F1-88A1E80EDA17}"/>
          </ac:spMkLst>
        </pc:spChg>
        <pc:spChg chg="add mod">
          <ac:chgData name="Zachariah DeMeola" userId="959d33fd1871443c" providerId="LiveId" clId="{013C04CF-0961-4DEF-9276-A123171E74F7}" dt="2022-03-15T14:45:12.480" v="1295" actId="21"/>
          <ac:spMkLst>
            <pc:docMk/>
            <pc:sldMk cId="2032190242" sldId="681"/>
            <ac:spMk id="4" creationId="{AC48C9FF-FB26-4382-837E-1879497164B7}"/>
          </ac:spMkLst>
        </pc:spChg>
      </pc:sldChg>
      <pc:sldChg chg="addSp delSp modSp add mod setBg setClrOvrMap">
        <pc:chgData name="Zachariah DeMeola" userId="959d33fd1871443c" providerId="LiveId" clId="{013C04CF-0961-4DEF-9276-A123171E74F7}" dt="2022-03-16T20:30:49.060" v="6946" actId="255"/>
        <pc:sldMkLst>
          <pc:docMk/>
          <pc:sldMk cId="1609356279" sldId="682"/>
        </pc:sldMkLst>
        <pc:spChg chg="mod">
          <ac:chgData name="Zachariah DeMeola" userId="959d33fd1871443c" providerId="LiveId" clId="{013C04CF-0961-4DEF-9276-A123171E74F7}" dt="2022-03-16T20:30:32.143" v="6943" actId="1076"/>
          <ac:spMkLst>
            <pc:docMk/>
            <pc:sldMk cId="1609356279" sldId="682"/>
            <ac:spMk id="2" creationId="{9F5B45EA-C49F-41A7-B29B-05D74AE347BA}"/>
          </ac:spMkLst>
        </pc:spChg>
        <pc:spChg chg="del">
          <ac:chgData name="Zachariah DeMeola" userId="959d33fd1871443c" providerId="LiveId" clId="{013C04CF-0961-4DEF-9276-A123171E74F7}" dt="2022-03-15T14:46:49.478" v="1321" actId="478"/>
          <ac:spMkLst>
            <pc:docMk/>
            <pc:sldMk cId="1609356279" sldId="682"/>
            <ac:spMk id="5" creationId="{7401EE30-D30F-4813-97BB-E3B651CCFA15}"/>
          </ac:spMkLst>
        </pc:spChg>
        <pc:spChg chg="add mod ord">
          <ac:chgData name="Zachariah DeMeola" userId="959d33fd1871443c" providerId="LiveId" clId="{013C04CF-0961-4DEF-9276-A123171E74F7}" dt="2022-03-16T20:30:49.060" v="6946" actId="255"/>
          <ac:spMkLst>
            <pc:docMk/>
            <pc:sldMk cId="1609356279" sldId="682"/>
            <ac:spMk id="6" creationId="{1F226C5F-0331-47A1-A53F-17BC147F184D}"/>
          </ac:spMkLst>
        </pc:spChg>
        <pc:spChg chg="add del mod">
          <ac:chgData name="Zachariah DeMeola" userId="959d33fd1871443c" providerId="LiveId" clId="{013C04CF-0961-4DEF-9276-A123171E74F7}" dt="2022-03-15T14:49:00.366" v="1437" actId="478"/>
          <ac:spMkLst>
            <pc:docMk/>
            <pc:sldMk cId="1609356279" sldId="682"/>
            <ac:spMk id="8" creationId="{67128371-32ED-4B0F-A6A4-DF2F280AE4BA}"/>
          </ac:spMkLst>
        </pc:spChg>
        <pc:spChg chg="add del">
          <ac:chgData name="Zachariah DeMeola" userId="959d33fd1871443c" providerId="LiveId" clId="{013C04CF-0961-4DEF-9276-A123171E74F7}" dt="2022-03-15T14:50:36.842" v="1450" actId="26606"/>
          <ac:spMkLst>
            <pc:docMk/>
            <pc:sldMk cId="1609356279" sldId="682"/>
            <ac:spMk id="12" creationId="{79BB35BC-D5C2-4C8B-A22A-A71E6191913B}"/>
          </ac:spMkLst>
        </pc:spChg>
        <pc:spChg chg="add del">
          <ac:chgData name="Zachariah DeMeola" userId="959d33fd1871443c" providerId="LiveId" clId="{013C04CF-0961-4DEF-9276-A123171E74F7}" dt="2022-03-15T14:50:44.121" v="1454" actId="26606"/>
          <ac:spMkLst>
            <pc:docMk/>
            <pc:sldMk cId="1609356279" sldId="682"/>
            <ac:spMk id="16" creationId="{55D4142C-5077-457F-A6AD-3FECFDB39685}"/>
          </ac:spMkLst>
        </pc:spChg>
        <pc:spChg chg="add del">
          <ac:chgData name="Zachariah DeMeola" userId="959d33fd1871443c" providerId="LiveId" clId="{013C04CF-0961-4DEF-9276-A123171E74F7}" dt="2022-03-15T14:50:44.121" v="1454" actId="26606"/>
          <ac:spMkLst>
            <pc:docMk/>
            <pc:sldMk cId="1609356279" sldId="682"/>
            <ac:spMk id="17" creationId="{8FC9BE17-9A7B-462D-AE50-3D8777387304}"/>
          </ac:spMkLst>
        </pc:spChg>
        <pc:spChg chg="add del">
          <ac:chgData name="Zachariah DeMeola" userId="959d33fd1871443c" providerId="LiveId" clId="{013C04CF-0961-4DEF-9276-A123171E74F7}" dt="2022-03-15T14:50:44.121" v="1454" actId="26606"/>
          <ac:spMkLst>
            <pc:docMk/>
            <pc:sldMk cId="1609356279" sldId="682"/>
            <ac:spMk id="18" creationId="{7A5F0580-5EE9-419F-96EE-B6529EF6E7D0}"/>
          </ac:spMkLst>
        </pc:spChg>
        <pc:spChg chg="add del">
          <ac:chgData name="Zachariah DeMeola" userId="959d33fd1871443c" providerId="LiveId" clId="{013C04CF-0961-4DEF-9276-A123171E74F7}" dt="2022-03-15T14:50:44.121" v="1454" actId="26606"/>
          <ac:spMkLst>
            <pc:docMk/>
            <pc:sldMk cId="1609356279" sldId="682"/>
            <ac:spMk id="19" creationId="{3EBE8569-6AEC-4B8C-8D53-2DE337CDBA65}"/>
          </ac:spMkLst>
        </pc:spChg>
        <pc:spChg chg="add del">
          <ac:chgData name="Zachariah DeMeola" userId="959d33fd1871443c" providerId="LiveId" clId="{013C04CF-0961-4DEF-9276-A123171E74F7}" dt="2022-03-15T14:51:52.934" v="1468" actId="26606"/>
          <ac:spMkLst>
            <pc:docMk/>
            <pc:sldMk cId="1609356279" sldId="682"/>
            <ac:spMk id="21" creationId="{9AA72BD9-2C5A-4EDC-931F-5AA08EACA0F3}"/>
          </ac:spMkLst>
        </pc:spChg>
        <pc:spChg chg="add del">
          <ac:chgData name="Zachariah DeMeola" userId="959d33fd1871443c" providerId="LiveId" clId="{013C04CF-0961-4DEF-9276-A123171E74F7}" dt="2022-03-15T14:51:52.934" v="1468" actId="26606"/>
          <ac:spMkLst>
            <pc:docMk/>
            <pc:sldMk cId="1609356279" sldId="682"/>
            <ac:spMk id="22" creationId="{DD3981AC-7B61-4947-BCF3-F7AA7FA385B9}"/>
          </ac:spMkLst>
        </pc:spChg>
        <pc:spChg chg="add del">
          <ac:chgData name="Zachariah DeMeola" userId="959d33fd1871443c" providerId="LiveId" clId="{013C04CF-0961-4DEF-9276-A123171E74F7}" dt="2022-03-15T14:51:52.934" v="1468" actId="26606"/>
          <ac:spMkLst>
            <pc:docMk/>
            <pc:sldMk cId="1609356279" sldId="682"/>
            <ac:spMk id="23" creationId="{55D4142C-5077-457F-A6AD-3FECFDB39685}"/>
          </ac:spMkLst>
        </pc:spChg>
        <pc:spChg chg="add del">
          <ac:chgData name="Zachariah DeMeola" userId="959d33fd1871443c" providerId="LiveId" clId="{013C04CF-0961-4DEF-9276-A123171E74F7}" dt="2022-03-15T14:51:52.934" v="1468" actId="26606"/>
          <ac:spMkLst>
            <pc:docMk/>
            <pc:sldMk cId="1609356279" sldId="682"/>
            <ac:spMk id="24" creationId="{7A5F0580-5EE9-419F-96EE-B6529EF6E7D0}"/>
          </ac:spMkLst>
        </pc:spChg>
        <pc:spChg chg="add del">
          <ac:chgData name="Zachariah DeMeola" userId="959d33fd1871443c" providerId="LiveId" clId="{013C04CF-0961-4DEF-9276-A123171E74F7}" dt="2022-03-15T14:51:09.821" v="1457" actId="26606"/>
          <ac:spMkLst>
            <pc:docMk/>
            <pc:sldMk cId="1609356279" sldId="682"/>
            <ac:spMk id="29" creationId="{867D4867-5BA7-4462-B2F6-A23F4A622AA7}"/>
          </ac:spMkLst>
        </pc:spChg>
        <pc:spChg chg="add del">
          <ac:chgData name="Zachariah DeMeola" userId="959d33fd1871443c" providerId="LiveId" clId="{013C04CF-0961-4DEF-9276-A123171E74F7}" dt="2022-03-15T14:51:20.458" v="1459" actId="26606"/>
          <ac:spMkLst>
            <pc:docMk/>
            <pc:sldMk cId="1609356279" sldId="682"/>
            <ac:spMk id="31" creationId="{867D4867-5BA7-4462-B2F6-A23F4A622AA7}"/>
          </ac:spMkLst>
        </pc:spChg>
        <pc:spChg chg="add del">
          <ac:chgData name="Zachariah DeMeola" userId="959d33fd1871443c" providerId="LiveId" clId="{013C04CF-0961-4DEF-9276-A123171E74F7}" dt="2022-03-15T14:51:24.545" v="1461" actId="26606"/>
          <ac:spMkLst>
            <pc:docMk/>
            <pc:sldMk cId="1609356279" sldId="682"/>
            <ac:spMk id="33" creationId="{8F23F8A3-8FD7-4779-8323-FDC26BE99889}"/>
          </ac:spMkLst>
        </pc:spChg>
        <pc:spChg chg="add del">
          <ac:chgData name="Zachariah DeMeola" userId="959d33fd1871443c" providerId="LiveId" clId="{013C04CF-0961-4DEF-9276-A123171E74F7}" dt="2022-03-15T14:51:24.545" v="1461" actId="26606"/>
          <ac:spMkLst>
            <pc:docMk/>
            <pc:sldMk cId="1609356279" sldId="682"/>
            <ac:spMk id="34" creationId="{F605C4CC-A25C-416F-8333-7CB7DC97D870}"/>
          </ac:spMkLst>
        </pc:spChg>
        <pc:spChg chg="add del">
          <ac:chgData name="Zachariah DeMeola" userId="959d33fd1871443c" providerId="LiveId" clId="{013C04CF-0961-4DEF-9276-A123171E74F7}" dt="2022-03-15T14:51:41.021" v="1465" actId="26606"/>
          <ac:spMkLst>
            <pc:docMk/>
            <pc:sldMk cId="1609356279" sldId="682"/>
            <ac:spMk id="35" creationId="{7A5F0580-5EE9-419F-96EE-B6529EF6E7D0}"/>
          </ac:spMkLst>
        </pc:spChg>
        <pc:spChg chg="add del">
          <ac:chgData name="Zachariah DeMeola" userId="959d33fd1871443c" providerId="LiveId" clId="{013C04CF-0961-4DEF-9276-A123171E74F7}" dt="2022-03-15T14:51:32.216" v="1463" actId="26606"/>
          <ac:spMkLst>
            <pc:docMk/>
            <pc:sldMk cId="1609356279" sldId="682"/>
            <ac:spMk id="36" creationId="{5E8D2E83-FB3A-40E7-A9E5-7AB389D612B4}"/>
          </ac:spMkLst>
        </pc:spChg>
        <pc:spChg chg="add del">
          <ac:chgData name="Zachariah DeMeola" userId="959d33fd1871443c" providerId="LiveId" clId="{013C04CF-0961-4DEF-9276-A123171E74F7}" dt="2022-03-15T14:51:41.021" v="1465" actId="26606"/>
          <ac:spMkLst>
            <pc:docMk/>
            <pc:sldMk cId="1609356279" sldId="682"/>
            <ac:spMk id="38" creationId="{9AA72BD9-2C5A-4EDC-931F-5AA08EACA0F3}"/>
          </ac:spMkLst>
        </pc:spChg>
        <pc:spChg chg="add del">
          <ac:chgData name="Zachariah DeMeola" userId="959d33fd1871443c" providerId="LiveId" clId="{013C04CF-0961-4DEF-9276-A123171E74F7}" dt="2022-03-15T14:51:41.021" v="1465" actId="26606"/>
          <ac:spMkLst>
            <pc:docMk/>
            <pc:sldMk cId="1609356279" sldId="682"/>
            <ac:spMk id="39" creationId="{DD3981AC-7B61-4947-BCF3-F7AA7FA385B9}"/>
          </ac:spMkLst>
        </pc:spChg>
        <pc:spChg chg="add del">
          <ac:chgData name="Zachariah DeMeola" userId="959d33fd1871443c" providerId="LiveId" clId="{013C04CF-0961-4DEF-9276-A123171E74F7}" dt="2022-03-15T14:51:41.021" v="1465" actId="26606"/>
          <ac:spMkLst>
            <pc:docMk/>
            <pc:sldMk cId="1609356279" sldId="682"/>
            <ac:spMk id="40" creationId="{55D4142C-5077-457F-A6AD-3FECFDB39685}"/>
          </ac:spMkLst>
        </pc:spChg>
        <pc:spChg chg="add del">
          <ac:chgData name="Zachariah DeMeola" userId="959d33fd1871443c" providerId="LiveId" clId="{013C04CF-0961-4DEF-9276-A123171E74F7}" dt="2022-03-15T14:51:52.917" v="1467" actId="26606"/>
          <ac:spMkLst>
            <pc:docMk/>
            <pc:sldMk cId="1609356279" sldId="682"/>
            <ac:spMk id="42" creationId="{94E4D846-3AFC-4F86-8C35-24B0542A269D}"/>
          </ac:spMkLst>
        </pc:spChg>
        <pc:spChg chg="add del">
          <ac:chgData name="Zachariah DeMeola" userId="959d33fd1871443c" providerId="LiveId" clId="{013C04CF-0961-4DEF-9276-A123171E74F7}" dt="2022-03-15T14:51:52.917" v="1467" actId="26606"/>
          <ac:spMkLst>
            <pc:docMk/>
            <pc:sldMk cId="1609356279" sldId="682"/>
            <ac:spMk id="43" creationId="{284781B9-12CB-45C3-907A-9ED93FF72C65}"/>
          </ac:spMkLst>
        </pc:spChg>
        <pc:spChg chg="add del">
          <ac:chgData name="Zachariah DeMeola" userId="959d33fd1871443c" providerId="LiveId" clId="{013C04CF-0961-4DEF-9276-A123171E74F7}" dt="2022-03-15T14:51:52.917" v="1467" actId="26606"/>
          <ac:spMkLst>
            <pc:docMk/>
            <pc:sldMk cId="1609356279" sldId="682"/>
            <ac:spMk id="44" creationId="{55D4142C-5077-457F-A6AD-3FECFDB39685}"/>
          </ac:spMkLst>
        </pc:spChg>
        <pc:spChg chg="add del">
          <ac:chgData name="Zachariah DeMeola" userId="959d33fd1871443c" providerId="LiveId" clId="{013C04CF-0961-4DEF-9276-A123171E74F7}" dt="2022-03-15T14:51:52.917" v="1467" actId="26606"/>
          <ac:spMkLst>
            <pc:docMk/>
            <pc:sldMk cId="1609356279" sldId="682"/>
            <ac:spMk id="45" creationId="{7A5F0580-5EE9-419F-96EE-B6529EF6E7D0}"/>
          </ac:spMkLst>
        </pc:spChg>
        <pc:spChg chg="add del">
          <ac:chgData name="Zachariah DeMeola" userId="959d33fd1871443c" providerId="LiveId" clId="{013C04CF-0961-4DEF-9276-A123171E74F7}" dt="2022-03-16T20:30:23.832" v="6940" actId="26606"/>
          <ac:spMkLst>
            <pc:docMk/>
            <pc:sldMk cId="1609356279" sldId="682"/>
            <ac:spMk id="47" creationId="{E8A8EAB8-D2FF-444D-B34B-7D32F106AD0E}"/>
          </ac:spMkLst>
        </pc:spChg>
        <pc:spChg chg="add del">
          <ac:chgData name="Zachariah DeMeola" userId="959d33fd1871443c" providerId="LiveId" clId="{013C04CF-0961-4DEF-9276-A123171E74F7}" dt="2022-03-16T20:30:09.116" v="6935" actId="26606"/>
          <ac:spMkLst>
            <pc:docMk/>
            <pc:sldMk cId="1609356279" sldId="682"/>
            <ac:spMk id="51" creationId="{C5E6CFF1-2F42-4E10-9A97-F116F46F53FE}"/>
          </ac:spMkLst>
        </pc:spChg>
        <pc:spChg chg="add del">
          <ac:chgData name="Zachariah DeMeola" userId="959d33fd1871443c" providerId="LiveId" clId="{013C04CF-0961-4DEF-9276-A123171E74F7}" dt="2022-03-16T20:30:23.829" v="6939" actId="26606"/>
          <ac:spMkLst>
            <pc:docMk/>
            <pc:sldMk cId="1609356279" sldId="682"/>
            <ac:spMk id="53" creationId="{C5E6CFF1-2F42-4E10-9A97-F116F46F53FE}"/>
          </ac:spMkLst>
        </pc:spChg>
        <pc:spChg chg="add del">
          <ac:chgData name="Zachariah DeMeola" userId="959d33fd1871443c" providerId="LiveId" clId="{013C04CF-0961-4DEF-9276-A123171E74F7}" dt="2022-03-16T20:28:08.754" v="6901" actId="26606"/>
          <ac:spMkLst>
            <pc:docMk/>
            <pc:sldMk cId="1609356279" sldId="682"/>
            <ac:spMk id="54" creationId="{CF62D2A7-8207-488C-9F46-316BA81A16C8}"/>
          </ac:spMkLst>
        </pc:spChg>
        <pc:spChg chg="add del">
          <ac:chgData name="Zachariah DeMeola" userId="959d33fd1871443c" providerId="LiveId" clId="{013C04CF-0961-4DEF-9276-A123171E74F7}" dt="2022-03-16T20:28:10.291" v="6903" actId="26606"/>
          <ac:spMkLst>
            <pc:docMk/>
            <pc:sldMk cId="1609356279" sldId="682"/>
            <ac:spMk id="56" creationId="{357DD0D3-F869-46D0-944C-6EC60E19E351}"/>
          </ac:spMkLst>
        </pc:spChg>
        <pc:spChg chg="add del">
          <ac:chgData name="Zachariah DeMeola" userId="959d33fd1871443c" providerId="LiveId" clId="{013C04CF-0961-4DEF-9276-A123171E74F7}" dt="2022-03-16T20:30:05.799" v="6929" actId="26606"/>
          <ac:spMkLst>
            <pc:docMk/>
            <pc:sldMk cId="1609356279" sldId="682"/>
            <ac:spMk id="57" creationId="{5E8D2E83-FB3A-40E7-A9E5-7AB389D612B4}"/>
          </ac:spMkLst>
        </pc:spChg>
        <pc:spChg chg="add del">
          <ac:chgData name="Zachariah DeMeola" userId="959d33fd1871443c" providerId="LiveId" clId="{013C04CF-0961-4DEF-9276-A123171E74F7}" dt="2022-03-16T20:28:27.464" v="6908" actId="26606"/>
          <ac:spMkLst>
            <pc:docMk/>
            <pc:sldMk cId="1609356279" sldId="682"/>
            <ac:spMk id="58" creationId="{CF62D2A7-8207-488C-9F46-316BA81A16C8}"/>
          </ac:spMkLst>
        </pc:spChg>
        <pc:spChg chg="add">
          <ac:chgData name="Zachariah DeMeola" userId="959d33fd1871443c" providerId="LiveId" clId="{013C04CF-0961-4DEF-9276-A123171E74F7}" dt="2022-03-16T20:30:23.832" v="6940" actId="26606"/>
          <ac:spMkLst>
            <pc:docMk/>
            <pc:sldMk cId="1609356279" sldId="682"/>
            <ac:spMk id="59" creationId="{CF62D2A7-8207-488C-9F46-316BA81A16C8}"/>
          </ac:spMkLst>
        </pc:spChg>
        <pc:picChg chg="del">
          <ac:chgData name="Zachariah DeMeola" userId="959d33fd1871443c" providerId="LiveId" clId="{013C04CF-0961-4DEF-9276-A123171E74F7}" dt="2022-03-15T14:45:53.741" v="1305" actId="478"/>
          <ac:picMkLst>
            <pc:docMk/>
            <pc:sldMk cId="1609356279" sldId="682"/>
            <ac:picMk id="4" creationId="{B7087251-242E-4E76-90E1-A40CF38A0214}"/>
          </ac:picMkLst>
        </pc:picChg>
        <pc:picChg chg="add mod ord">
          <ac:chgData name="Zachariah DeMeola" userId="959d33fd1871443c" providerId="LiveId" clId="{013C04CF-0961-4DEF-9276-A123171E74F7}" dt="2022-03-16T20:30:23.832" v="6940" actId="26606"/>
          <ac:picMkLst>
            <pc:docMk/>
            <pc:sldMk cId="1609356279" sldId="682"/>
            <ac:picMk id="7" creationId="{CB2ADAE2-E682-4F3A-9DA3-AC8CD595B20E}"/>
          </ac:picMkLst>
        </pc:picChg>
        <pc:cxnChg chg="add del">
          <ac:chgData name="Zachariah DeMeola" userId="959d33fd1871443c" providerId="LiveId" clId="{013C04CF-0961-4DEF-9276-A123171E74F7}" dt="2022-03-15T14:50:40.153" v="1452" actId="26606"/>
          <ac:cxnSpMkLst>
            <pc:docMk/>
            <pc:sldMk cId="1609356279" sldId="682"/>
            <ac:cxnSpMk id="14" creationId="{A7F400EE-A8A5-48AF-B4D6-291B52C6F0B0}"/>
          </ac:cxnSpMkLst>
        </pc:cxnChg>
        <pc:cxnChg chg="add del">
          <ac:chgData name="Zachariah DeMeola" userId="959d33fd1871443c" providerId="LiveId" clId="{013C04CF-0961-4DEF-9276-A123171E74F7}" dt="2022-03-16T20:30:23.832" v="6940" actId="26606"/>
          <ac:cxnSpMkLst>
            <pc:docMk/>
            <pc:sldMk cId="1609356279" sldId="682"/>
            <ac:cxnSpMk id="48" creationId="{EEA38897-7BA3-4408-8083-3235339C4A60}"/>
          </ac:cxnSpMkLst>
        </pc:cxnChg>
        <pc:cxnChg chg="add del">
          <ac:chgData name="Zachariah DeMeola" userId="959d33fd1871443c" providerId="LiveId" clId="{013C04CF-0961-4DEF-9276-A123171E74F7}" dt="2022-03-16T20:30:23.832" v="6940" actId="26606"/>
          <ac:cxnSpMkLst>
            <pc:docMk/>
            <pc:sldMk cId="1609356279" sldId="682"/>
            <ac:cxnSpMk id="49" creationId="{F11AD06B-AB20-4097-8606-5DA00DBACE88}"/>
          </ac:cxnSpMkLst>
        </pc:cxnChg>
        <pc:cxnChg chg="add del">
          <ac:chgData name="Zachariah DeMeola" userId="959d33fd1871443c" providerId="LiveId" clId="{013C04CF-0961-4DEF-9276-A123171E74F7}" dt="2022-03-16T20:30:09.116" v="6935" actId="26606"/>
          <ac:cxnSpMkLst>
            <pc:docMk/>
            <pc:sldMk cId="1609356279" sldId="682"/>
            <ac:cxnSpMk id="52" creationId="{67182200-4859-4C8D-BCBB-55B245C28BA3}"/>
          </ac:cxnSpMkLst>
        </pc:cxnChg>
        <pc:cxnChg chg="add del">
          <ac:chgData name="Zachariah DeMeola" userId="959d33fd1871443c" providerId="LiveId" clId="{013C04CF-0961-4DEF-9276-A123171E74F7}" dt="2022-03-16T20:30:23.829" v="6939" actId="26606"/>
          <ac:cxnSpMkLst>
            <pc:docMk/>
            <pc:sldMk cId="1609356279" sldId="682"/>
            <ac:cxnSpMk id="55" creationId="{67182200-4859-4C8D-BCBB-55B245C28BA3}"/>
          </ac:cxnSpMkLst>
        </pc:cxnChg>
      </pc:sldChg>
      <pc:sldChg chg="modSp new del mod">
        <pc:chgData name="Zachariah DeMeola" userId="959d33fd1871443c" providerId="LiveId" clId="{013C04CF-0961-4DEF-9276-A123171E74F7}" dt="2022-03-15T15:23:06.142" v="2241" actId="47"/>
        <pc:sldMkLst>
          <pc:docMk/>
          <pc:sldMk cId="755579313" sldId="683"/>
        </pc:sldMkLst>
        <pc:spChg chg="mod">
          <ac:chgData name="Zachariah DeMeola" userId="959d33fd1871443c" providerId="LiveId" clId="{013C04CF-0961-4DEF-9276-A123171E74F7}" dt="2022-03-15T15:20:09.666" v="2142" actId="20577"/>
          <ac:spMkLst>
            <pc:docMk/>
            <pc:sldMk cId="755579313" sldId="683"/>
            <ac:spMk id="3" creationId="{36310E64-BEBB-46E3-8877-59946B8DD3C9}"/>
          </ac:spMkLst>
        </pc:spChg>
      </pc:sldChg>
      <pc:sldChg chg="addSp delSp modSp add del mod setBg setClrOvrMap">
        <pc:chgData name="Zachariah DeMeola" userId="959d33fd1871443c" providerId="LiveId" clId="{013C04CF-0961-4DEF-9276-A123171E74F7}" dt="2022-03-15T15:26:41.264" v="2288" actId="2696"/>
        <pc:sldMkLst>
          <pc:docMk/>
          <pc:sldMk cId="1111331788" sldId="683"/>
        </pc:sldMkLst>
        <pc:spChg chg="mod">
          <ac:chgData name="Zachariah DeMeola" userId="959d33fd1871443c" providerId="LiveId" clId="{013C04CF-0961-4DEF-9276-A123171E74F7}" dt="2022-03-15T15:26:33.143" v="2287" actId="26606"/>
          <ac:spMkLst>
            <pc:docMk/>
            <pc:sldMk cId="1111331788" sldId="683"/>
            <ac:spMk id="2" creationId="{061DBC44-D0BC-48D5-85D3-18723759F23F}"/>
          </ac:spMkLst>
        </pc:spChg>
        <pc:spChg chg="add del">
          <ac:chgData name="Zachariah DeMeola" userId="959d33fd1871443c" providerId="LiveId" clId="{013C04CF-0961-4DEF-9276-A123171E74F7}" dt="2022-03-15T15:26:26.845" v="2282" actId="26606"/>
          <ac:spMkLst>
            <pc:docMk/>
            <pc:sldMk cId="1111331788" sldId="683"/>
            <ac:spMk id="20" creationId="{42285737-90EE-47DC-AC80-8AE156B11969}"/>
          </ac:spMkLst>
        </pc:spChg>
        <pc:spChg chg="add del">
          <ac:chgData name="Zachariah DeMeola" userId="959d33fd1871443c" providerId="LiveId" clId="{013C04CF-0961-4DEF-9276-A123171E74F7}" dt="2022-03-15T15:25:07.623" v="2270" actId="26606"/>
          <ac:spMkLst>
            <pc:docMk/>
            <pc:sldMk cId="1111331788" sldId="683"/>
            <ac:spMk id="23" creationId="{3E57A3F2-3497-430E-BCD2-151E9B57488E}"/>
          </ac:spMkLst>
        </pc:spChg>
        <pc:spChg chg="add del">
          <ac:chgData name="Zachariah DeMeola" userId="959d33fd1871443c" providerId="LiveId" clId="{013C04CF-0961-4DEF-9276-A123171E74F7}" dt="2022-03-15T15:26:33.130" v="2286" actId="26606"/>
          <ac:spMkLst>
            <pc:docMk/>
            <pc:sldMk cId="1111331788" sldId="683"/>
            <ac:spMk id="24" creationId="{C5E6CFF1-2F42-4E10-9A97-F116F46F53FE}"/>
          </ac:spMkLst>
        </pc:spChg>
        <pc:spChg chg="add del">
          <ac:chgData name="Zachariah DeMeola" userId="959d33fd1871443c" providerId="LiveId" clId="{013C04CF-0961-4DEF-9276-A123171E74F7}" dt="2022-03-15T15:25:07.623" v="2270" actId="26606"/>
          <ac:spMkLst>
            <pc:docMk/>
            <pc:sldMk cId="1111331788" sldId="683"/>
            <ac:spMk id="25" creationId="{88B1F424-0E60-4F04-AFC7-00E1F21101FC}"/>
          </ac:spMkLst>
        </pc:spChg>
        <pc:spChg chg="add del">
          <ac:chgData name="Zachariah DeMeola" userId="959d33fd1871443c" providerId="LiveId" clId="{013C04CF-0961-4DEF-9276-A123171E74F7}" dt="2022-03-15T15:25:07.623" v="2270" actId="26606"/>
          <ac:spMkLst>
            <pc:docMk/>
            <pc:sldMk cId="1111331788" sldId="683"/>
            <ac:spMk id="27" creationId="{6B509DD1-7F4E-4C4D-9B18-626473A5F76F}"/>
          </ac:spMkLst>
        </pc:spChg>
        <pc:spChg chg="add del">
          <ac:chgData name="Zachariah DeMeola" userId="959d33fd1871443c" providerId="LiveId" clId="{013C04CF-0961-4DEF-9276-A123171E74F7}" dt="2022-03-15T15:25:07.623" v="2270" actId="26606"/>
          <ac:spMkLst>
            <pc:docMk/>
            <pc:sldMk cId="1111331788" sldId="683"/>
            <ac:spMk id="29" creationId="{BB89D3BB-9A77-48E3-8C98-9A0A1DD4F7A6}"/>
          </ac:spMkLst>
        </pc:spChg>
        <pc:spChg chg="add">
          <ac:chgData name="Zachariah DeMeola" userId="959d33fd1871443c" providerId="LiveId" clId="{013C04CF-0961-4DEF-9276-A123171E74F7}" dt="2022-03-15T15:26:33.143" v="2287" actId="26606"/>
          <ac:spMkLst>
            <pc:docMk/>
            <pc:sldMk cId="1111331788" sldId="683"/>
            <ac:spMk id="37" creationId="{6C4028FD-8BAA-4A19-BFDE-594D991B7552}"/>
          </ac:spMkLst>
        </pc:spChg>
        <pc:grpChg chg="add del">
          <ac:chgData name="Zachariah DeMeola" userId="959d33fd1871443c" providerId="LiveId" clId="{013C04CF-0961-4DEF-9276-A123171E74F7}" dt="2022-03-15T15:26:26.845" v="2282" actId="26606"/>
          <ac:grpSpMkLst>
            <pc:docMk/>
            <pc:sldMk cId="1111331788" sldId="683"/>
            <ac:grpSpMk id="21" creationId="{B57BDC17-F1B3-455F-BBF1-680AA1F25C06}"/>
          </ac:grpSpMkLst>
        </pc:grpChg>
        <pc:graphicFrameChg chg="mod modGraphic">
          <ac:chgData name="Zachariah DeMeola" userId="959d33fd1871443c" providerId="LiveId" clId="{013C04CF-0961-4DEF-9276-A123171E74F7}" dt="2022-03-15T15:26:33.143" v="2287" actId="26606"/>
          <ac:graphicFrameMkLst>
            <pc:docMk/>
            <pc:sldMk cId="1111331788" sldId="683"/>
            <ac:graphicFrameMk id="18" creationId="{E6DE56E0-DB85-4CB6-B8CB-5D3A59E7871E}"/>
          </ac:graphicFrameMkLst>
        </pc:graphicFrameChg>
        <pc:picChg chg="add del">
          <ac:chgData name="Zachariah DeMeola" userId="959d33fd1871443c" providerId="LiveId" clId="{013C04CF-0961-4DEF-9276-A123171E74F7}" dt="2022-03-15T15:26:29.790" v="2284" actId="26606"/>
          <ac:picMkLst>
            <pc:docMk/>
            <pc:sldMk cId="1111331788" sldId="683"/>
            <ac:picMk id="33" creationId="{7E8BCED9-CD1C-E4FF-0E2D-4EA12D34E57B}"/>
          </ac:picMkLst>
        </pc:picChg>
        <pc:picChg chg="add del">
          <ac:chgData name="Zachariah DeMeola" userId="959d33fd1871443c" providerId="LiveId" clId="{013C04CF-0961-4DEF-9276-A123171E74F7}" dt="2022-03-15T15:26:33.130" v="2286" actId="26606"/>
          <ac:picMkLst>
            <pc:docMk/>
            <pc:sldMk cId="1111331788" sldId="683"/>
            <ac:picMk id="35" creationId="{88BB6A80-06E0-E7EB-83CD-6543CAEDC85D}"/>
          </ac:picMkLst>
        </pc:picChg>
        <pc:cxnChg chg="add del">
          <ac:chgData name="Zachariah DeMeola" userId="959d33fd1871443c" providerId="LiveId" clId="{013C04CF-0961-4DEF-9276-A123171E74F7}" dt="2022-03-15T15:26:33.130" v="2286" actId="26606"/>
          <ac:cxnSpMkLst>
            <pc:docMk/>
            <pc:sldMk cId="1111331788" sldId="683"/>
            <ac:cxnSpMk id="26" creationId="{67182200-4859-4C8D-BCBB-55B245C28BA3}"/>
          </ac:cxnSpMkLst>
        </pc:cxnChg>
      </pc:sldChg>
      <pc:sldChg chg="addSp modSp new del mod">
        <pc:chgData name="Zachariah DeMeola" userId="959d33fd1871443c" providerId="LiveId" clId="{013C04CF-0961-4DEF-9276-A123171E74F7}" dt="2022-03-15T15:33:18.862" v="2478" actId="47"/>
        <pc:sldMkLst>
          <pc:docMk/>
          <pc:sldMk cId="4007372775" sldId="683"/>
        </pc:sldMkLst>
        <pc:spChg chg="mod">
          <ac:chgData name="Zachariah DeMeola" userId="959d33fd1871443c" providerId="LiveId" clId="{013C04CF-0961-4DEF-9276-A123171E74F7}" dt="2022-03-15T15:29:48.247" v="2438" actId="20577"/>
          <ac:spMkLst>
            <pc:docMk/>
            <pc:sldMk cId="4007372775" sldId="683"/>
            <ac:spMk id="2" creationId="{6628B3B9-2EA6-47A5-B4EB-C35371EB2418}"/>
          </ac:spMkLst>
        </pc:spChg>
        <pc:graphicFrameChg chg="add mod modGraphic">
          <ac:chgData name="Zachariah DeMeola" userId="959d33fd1871443c" providerId="LiveId" clId="{013C04CF-0961-4DEF-9276-A123171E74F7}" dt="2022-03-15T15:30:21.909" v="2442" actId="26606"/>
          <ac:graphicFrameMkLst>
            <pc:docMk/>
            <pc:sldMk cId="4007372775" sldId="683"/>
            <ac:graphicFrameMk id="3" creationId="{1359AD7C-BE6F-4875-B89A-7FDA4FD579C1}"/>
          </ac:graphicFrameMkLst>
        </pc:graphicFrameChg>
      </pc:sldChg>
      <pc:sldChg chg="add del">
        <pc:chgData name="Zachariah DeMeola" userId="959d33fd1871443c" providerId="LiveId" clId="{013C04CF-0961-4DEF-9276-A123171E74F7}" dt="2022-03-15T15:24:53.209" v="2266" actId="2890"/>
        <pc:sldMkLst>
          <pc:docMk/>
          <pc:sldMk cId="797019350" sldId="684"/>
        </pc:sldMkLst>
      </pc:sldChg>
      <pc:sldChg chg="addSp modSp add mod">
        <pc:chgData name="Zachariah DeMeola" userId="959d33fd1871443c" providerId="LiveId" clId="{013C04CF-0961-4DEF-9276-A123171E74F7}" dt="2022-03-16T19:45:25.785" v="6830" actId="1076"/>
        <pc:sldMkLst>
          <pc:docMk/>
          <pc:sldMk cId="3787734498" sldId="684"/>
        </pc:sldMkLst>
        <pc:spChg chg="mod">
          <ac:chgData name="Zachariah DeMeola" userId="959d33fd1871443c" providerId="LiveId" clId="{013C04CF-0961-4DEF-9276-A123171E74F7}" dt="2022-03-16T19:20:14.378" v="6542" actId="113"/>
          <ac:spMkLst>
            <pc:docMk/>
            <pc:sldMk cId="3787734498" sldId="684"/>
            <ac:spMk id="2" creationId="{6628B3B9-2EA6-47A5-B4EB-C35371EB2418}"/>
          </ac:spMkLst>
        </pc:spChg>
        <pc:graphicFrameChg chg="mod">
          <ac:chgData name="Zachariah DeMeola" userId="959d33fd1871443c" providerId="LiveId" clId="{013C04CF-0961-4DEF-9276-A123171E74F7}" dt="2022-03-16T19:20:20.395" v="6544" actId="2711"/>
          <ac:graphicFrameMkLst>
            <pc:docMk/>
            <pc:sldMk cId="3787734498" sldId="684"/>
            <ac:graphicFrameMk id="3" creationId="{1359AD7C-BE6F-4875-B89A-7FDA4FD579C1}"/>
          </ac:graphicFrameMkLst>
        </pc:graphicFrameChg>
        <pc:picChg chg="add mod">
          <ac:chgData name="Zachariah DeMeola" userId="959d33fd1871443c" providerId="LiveId" clId="{013C04CF-0961-4DEF-9276-A123171E74F7}" dt="2022-03-16T17:30:30.280" v="5250" actId="1076"/>
          <ac:picMkLst>
            <pc:docMk/>
            <pc:sldMk cId="3787734498" sldId="684"/>
            <ac:picMk id="4" creationId="{544F6593-2A1E-45B6-9635-402E635A1571}"/>
          </ac:picMkLst>
        </pc:picChg>
        <pc:picChg chg="add mod">
          <ac:chgData name="Zachariah DeMeola" userId="959d33fd1871443c" providerId="LiveId" clId="{013C04CF-0961-4DEF-9276-A123171E74F7}" dt="2022-03-16T19:45:25.785" v="6830" actId="1076"/>
          <ac:picMkLst>
            <pc:docMk/>
            <pc:sldMk cId="3787734498" sldId="684"/>
            <ac:picMk id="5" creationId="{524ACA0D-C9A9-48AB-8634-13BCDEE1C9E6}"/>
          </ac:picMkLst>
        </pc:picChg>
        <pc:picChg chg="add mod">
          <ac:chgData name="Zachariah DeMeola" userId="959d33fd1871443c" providerId="LiveId" clId="{013C04CF-0961-4DEF-9276-A123171E74F7}" dt="2022-03-16T17:30:28.231" v="5249" actId="1076"/>
          <ac:picMkLst>
            <pc:docMk/>
            <pc:sldMk cId="3787734498" sldId="684"/>
            <ac:picMk id="6" creationId="{5F36C732-AC91-47C3-A35E-2F506BC0A550}"/>
          </ac:picMkLst>
        </pc:picChg>
      </pc:sldChg>
      <pc:sldChg chg="addSp delSp modSp new mod setBg">
        <pc:chgData name="Zachariah DeMeola" userId="959d33fd1871443c" providerId="LiveId" clId="{013C04CF-0961-4DEF-9276-A123171E74F7}" dt="2022-03-16T19:19:59.087" v="6541" actId="27636"/>
        <pc:sldMkLst>
          <pc:docMk/>
          <pc:sldMk cId="214044950" sldId="685"/>
        </pc:sldMkLst>
        <pc:spChg chg="mod">
          <ac:chgData name="Zachariah DeMeola" userId="959d33fd1871443c" providerId="LiveId" clId="{013C04CF-0961-4DEF-9276-A123171E74F7}" dt="2022-03-16T19:19:53.725" v="6538" actId="2711"/>
          <ac:spMkLst>
            <pc:docMk/>
            <pc:sldMk cId="214044950" sldId="685"/>
            <ac:spMk id="2" creationId="{EE088EC6-C669-4556-B910-0179A42B6991}"/>
          </ac:spMkLst>
        </pc:spChg>
        <pc:spChg chg="mod">
          <ac:chgData name="Zachariah DeMeola" userId="959d33fd1871443c" providerId="LiveId" clId="{013C04CF-0961-4DEF-9276-A123171E74F7}" dt="2022-03-16T19:19:59.087" v="6541" actId="27636"/>
          <ac:spMkLst>
            <pc:docMk/>
            <pc:sldMk cId="214044950" sldId="685"/>
            <ac:spMk id="3" creationId="{52E1BE7C-7D38-4D4B-A1F1-C21149AD95B4}"/>
          </ac:spMkLst>
        </pc:spChg>
        <pc:spChg chg="add del">
          <ac:chgData name="Zachariah DeMeola" userId="959d33fd1871443c" providerId="LiveId" clId="{013C04CF-0961-4DEF-9276-A123171E74F7}" dt="2022-03-15T15:50:10.370" v="3131" actId="26606"/>
          <ac:spMkLst>
            <pc:docMk/>
            <pc:sldMk cId="214044950" sldId="685"/>
            <ac:spMk id="8" creationId="{6F5A5072-7B47-4D32-B52A-4EBBF590B8A5}"/>
          </ac:spMkLst>
        </pc:spChg>
        <pc:spChg chg="add del">
          <ac:chgData name="Zachariah DeMeola" userId="959d33fd1871443c" providerId="LiveId" clId="{013C04CF-0961-4DEF-9276-A123171E74F7}" dt="2022-03-15T15:50:10.370" v="3131" actId="26606"/>
          <ac:spMkLst>
            <pc:docMk/>
            <pc:sldMk cId="214044950" sldId="685"/>
            <ac:spMk id="10" creationId="{9715DAF0-AE1B-46C9-8A6B-DB2AA05AB91D}"/>
          </ac:spMkLst>
        </pc:spChg>
        <pc:spChg chg="add del">
          <ac:chgData name="Zachariah DeMeola" userId="959d33fd1871443c" providerId="LiveId" clId="{013C04CF-0961-4DEF-9276-A123171E74F7}" dt="2022-03-15T15:50:10.370" v="3131" actId="26606"/>
          <ac:spMkLst>
            <pc:docMk/>
            <pc:sldMk cId="214044950" sldId="685"/>
            <ac:spMk id="12" creationId="{6016219D-510E-4184-9090-6D5578A87BD1}"/>
          </ac:spMkLst>
        </pc:spChg>
        <pc:spChg chg="add del">
          <ac:chgData name="Zachariah DeMeola" userId="959d33fd1871443c" providerId="LiveId" clId="{013C04CF-0961-4DEF-9276-A123171E74F7}" dt="2022-03-15T15:50:10.370" v="3131" actId="26606"/>
          <ac:spMkLst>
            <pc:docMk/>
            <pc:sldMk cId="214044950" sldId="685"/>
            <ac:spMk id="14" creationId="{AFF4A713-7B75-4B21-90D7-5AB19547C728}"/>
          </ac:spMkLst>
        </pc:spChg>
        <pc:spChg chg="add del">
          <ac:chgData name="Zachariah DeMeola" userId="959d33fd1871443c" providerId="LiveId" clId="{013C04CF-0961-4DEF-9276-A123171E74F7}" dt="2022-03-15T15:50:10.370" v="3131" actId="26606"/>
          <ac:spMkLst>
            <pc:docMk/>
            <pc:sldMk cId="214044950" sldId="685"/>
            <ac:spMk id="16" creationId="{DC631C0B-6DA6-4E57-8231-CE32B3434A7E}"/>
          </ac:spMkLst>
        </pc:spChg>
        <pc:spChg chg="add del">
          <ac:chgData name="Zachariah DeMeola" userId="959d33fd1871443c" providerId="LiveId" clId="{013C04CF-0961-4DEF-9276-A123171E74F7}" dt="2022-03-15T15:50:10.370" v="3131" actId="26606"/>
          <ac:spMkLst>
            <pc:docMk/>
            <pc:sldMk cId="214044950" sldId="685"/>
            <ac:spMk id="18" creationId="{C29501E6-A978-4A61-9689-9085AF97A53A}"/>
          </ac:spMkLst>
        </pc:spChg>
        <pc:spChg chg="add del">
          <ac:chgData name="Zachariah DeMeola" userId="959d33fd1871443c" providerId="LiveId" clId="{013C04CF-0961-4DEF-9276-A123171E74F7}" dt="2022-03-15T15:50:15.978" v="3133" actId="26606"/>
          <ac:spMkLst>
            <pc:docMk/>
            <pc:sldMk cId="214044950" sldId="685"/>
            <ac:spMk id="20" creationId="{787F4F1C-8D3D-4EC1-B72D-A0470A5A08B8}"/>
          </ac:spMkLst>
        </pc:spChg>
        <pc:spChg chg="add">
          <ac:chgData name="Zachariah DeMeola" userId="959d33fd1871443c" providerId="LiveId" clId="{013C04CF-0961-4DEF-9276-A123171E74F7}" dt="2022-03-15T15:50:20.749" v="3138" actId="26606"/>
          <ac:spMkLst>
            <pc:docMk/>
            <pc:sldMk cId="214044950" sldId="685"/>
            <ac:spMk id="22" creationId="{8C516CC8-80AC-446C-A56E-9F54B7210402}"/>
          </ac:spMkLst>
        </pc:spChg>
        <pc:spChg chg="add del">
          <ac:chgData name="Zachariah DeMeola" userId="959d33fd1871443c" providerId="LiveId" clId="{013C04CF-0961-4DEF-9276-A123171E74F7}" dt="2022-03-15T15:50:18.221" v="3135" actId="26606"/>
          <ac:spMkLst>
            <pc:docMk/>
            <pc:sldMk cId="214044950" sldId="685"/>
            <ac:spMk id="26" creationId="{577D6B2E-37A3-429E-A37C-F30ED6487282}"/>
          </ac:spMkLst>
        </pc:spChg>
        <pc:spChg chg="add del">
          <ac:chgData name="Zachariah DeMeola" userId="959d33fd1871443c" providerId="LiveId" clId="{013C04CF-0961-4DEF-9276-A123171E74F7}" dt="2022-03-15T15:50:18.221" v="3135" actId="26606"/>
          <ac:spMkLst>
            <pc:docMk/>
            <pc:sldMk cId="214044950" sldId="685"/>
            <ac:spMk id="27" creationId="{5CEAD642-85CF-4750-8432-7C80C901F001}"/>
          </ac:spMkLst>
        </pc:spChg>
        <pc:spChg chg="add del">
          <ac:chgData name="Zachariah DeMeola" userId="959d33fd1871443c" providerId="LiveId" clId="{013C04CF-0961-4DEF-9276-A123171E74F7}" dt="2022-03-15T15:50:18.221" v="3135" actId="26606"/>
          <ac:spMkLst>
            <pc:docMk/>
            <pc:sldMk cId="214044950" sldId="685"/>
            <ac:spMk id="28" creationId="{FA33EEAE-15D5-4119-8C1E-89D943F911EF}"/>
          </ac:spMkLst>
        </pc:spChg>
        <pc:spChg chg="add del">
          <ac:chgData name="Zachariah DeMeola" userId="959d33fd1871443c" providerId="LiveId" clId="{013C04CF-0961-4DEF-9276-A123171E74F7}" dt="2022-03-15T15:50:18.221" v="3135" actId="26606"/>
          <ac:spMkLst>
            <pc:docMk/>
            <pc:sldMk cId="214044950" sldId="685"/>
            <ac:spMk id="29" creationId="{730D8B3B-9B80-4025-B934-26DC7D7CD231}"/>
          </ac:spMkLst>
        </pc:spChg>
        <pc:spChg chg="add del">
          <ac:chgData name="Zachariah DeMeola" userId="959d33fd1871443c" providerId="LiveId" clId="{013C04CF-0961-4DEF-9276-A123171E74F7}" dt="2022-03-15T15:50:18.221" v="3135" actId="26606"/>
          <ac:spMkLst>
            <pc:docMk/>
            <pc:sldMk cId="214044950" sldId="685"/>
            <ac:spMk id="30" creationId="{1064D5D5-227B-4F66-9AEA-46F570E793BD}"/>
          </ac:spMkLst>
        </pc:spChg>
        <pc:spChg chg="add del">
          <ac:chgData name="Zachariah DeMeola" userId="959d33fd1871443c" providerId="LiveId" clId="{013C04CF-0961-4DEF-9276-A123171E74F7}" dt="2022-03-15T15:50:18.221" v="3135" actId="26606"/>
          <ac:spMkLst>
            <pc:docMk/>
            <pc:sldMk cId="214044950" sldId="685"/>
            <ac:spMk id="31" creationId="{646B67A4-D328-4747-A82B-65E84FA46368}"/>
          </ac:spMkLst>
        </pc:spChg>
        <pc:spChg chg="add del">
          <ac:chgData name="Zachariah DeMeola" userId="959d33fd1871443c" providerId="LiveId" clId="{013C04CF-0961-4DEF-9276-A123171E74F7}" dt="2022-03-15T15:50:18.221" v="3135" actId="26606"/>
          <ac:spMkLst>
            <pc:docMk/>
            <pc:sldMk cId="214044950" sldId="685"/>
            <ac:spMk id="32" creationId="{B5A1B09C-1565-46F8-B70F-621C5EB48A09}"/>
          </ac:spMkLst>
        </pc:spChg>
        <pc:spChg chg="add del">
          <ac:chgData name="Zachariah DeMeola" userId="959d33fd1871443c" providerId="LiveId" clId="{013C04CF-0961-4DEF-9276-A123171E74F7}" dt="2022-03-15T15:50:18.221" v="3135" actId="26606"/>
          <ac:spMkLst>
            <pc:docMk/>
            <pc:sldMk cId="214044950" sldId="685"/>
            <ac:spMk id="33" creationId="{8C516CC8-80AC-446C-A56E-9F54B7210402}"/>
          </ac:spMkLst>
        </pc:spChg>
        <pc:spChg chg="add del">
          <ac:chgData name="Zachariah DeMeola" userId="959d33fd1871443c" providerId="LiveId" clId="{013C04CF-0961-4DEF-9276-A123171E74F7}" dt="2022-03-15T15:50:20.742" v="3137" actId="26606"/>
          <ac:spMkLst>
            <pc:docMk/>
            <pc:sldMk cId="214044950" sldId="685"/>
            <ac:spMk id="35" creationId="{6F5A5072-7B47-4D32-B52A-4EBBF590B8A5}"/>
          </ac:spMkLst>
        </pc:spChg>
        <pc:spChg chg="add del">
          <ac:chgData name="Zachariah DeMeola" userId="959d33fd1871443c" providerId="LiveId" clId="{013C04CF-0961-4DEF-9276-A123171E74F7}" dt="2022-03-15T15:50:20.742" v="3137" actId="26606"/>
          <ac:spMkLst>
            <pc:docMk/>
            <pc:sldMk cId="214044950" sldId="685"/>
            <ac:spMk id="36" creationId="{9715DAF0-AE1B-46C9-8A6B-DB2AA05AB91D}"/>
          </ac:spMkLst>
        </pc:spChg>
        <pc:spChg chg="add del">
          <ac:chgData name="Zachariah DeMeola" userId="959d33fd1871443c" providerId="LiveId" clId="{013C04CF-0961-4DEF-9276-A123171E74F7}" dt="2022-03-15T15:50:20.742" v="3137" actId="26606"/>
          <ac:spMkLst>
            <pc:docMk/>
            <pc:sldMk cId="214044950" sldId="685"/>
            <ac:spMk id="37" creationId="{6016219D-510E-4184-9090-6D5578A87BD1}"/>
          </ac:spMkLst>
        </pc:spChg>
        <pc:spChg chg="add del">
          <ac:chgData name="Zachariah DeMeola" userId="959d33fd1871443c" providerId="LiveId" clId="{013C04CF-0961-4DEF-9276-A123171E74F7}" dt="2022-03-15T15:50:20.742" v="3137" actId="26606"/>
          <ac:spMkLst>
            <pc:docMk/>
            <pc:sldMk cId="214044950" sldId="685"/>
            <ac:spMk id="38" creationId="{AFF4A713-7B75-4B21-90D7-5AB19547C728}"/>
          </ac:spMkLst>
        </pc:spChg>
        <pc:spChg chg="add del">
          <ac:chgData name="Zachariah DeMeola" userId="959d33fd1871443c" providerId="LiveId" clId="{013C04CF-0961-4DEF-9276-A123171E74F7}" dt="2022-03-15T15:50:20.742" v="3137" actId="26606"/>
          <ac:spMkLst>
            <pc:docMk/>
            <pc:sldMk cId="214044950" sldId="685"/>
            <ac:spMk id="39" creationId="{DC631C0B-6DA6-4E57-8231-CE32B3434A7E}"/>
          </ac:spMkLst>
        </pc:spChg>
        <pc:spChg chg="add del">
          <ac:chgData name="Zachariah DeMeola" userId="959d33fd1871443c" providerId="LiveId" clId="{013C04CF-0961-4DEF-9276-A123171E74F7}" dt="2022-03-15T15:50:20.742" v="3137" actId="26606"/>
          <ac:spMkLst>
            <pc:docMk/>
            <pc:sldMk cId="214044950" sldId="685"/>
            <ac:spMk id="40" creationId="{C29501E6-A978-4A61-9689-9085AF97A53A}"/>
          </ac:spMkLst>
        </pc:spChg>
        <pc:spChg chg="add">
          <ac:chgData name="Zachariah DeMeola" userId="959d33fd1871443c" providerId="LiveId" clId="{013C04CF-0961-4DEF-9276-A123171E74F7}" dt="2022-03-15T15:50:20.749" v="3138" actId="26606"/>
          <ac:spMkLst>
            <pc:docMk/>
            <pc:sldMk cId="214044950" sldId="685"/>
            <ac:spMk id="42" creationId="{577D6B2E-37A3-429E-A37C-F30ED6487282}"/>
          </ac:spMkLst>
        </pc:spChg>
        <pc:spChg chg="add">
          <ac:chgData name="Zachariah DeMeola" userId="959d33fd1871443c" providerId="LiveId" clId="{013C04CF-0961-4DEF-9276-A123171E74F7}" dt="2022-03-15T15:50:20.749" v="3138" actId="26606"/>
          <ac:spMkLst>
            <pc:docMk/>
            <pc:sldMk cId="214044950" sldId="685"/>
            <ac:spMk id="43" creationId="{5CEAD642-85CF-4750-8432-7C80C901F001}"/>
          </ac:spMkLst>
        </pc:spChg>
        <pc:spChg chg="add">
          <ac:chgData name="Zachariah DeMeola" userId="959d33fd1871443c" providerId="LiveId" clId="{013C04CF-0961-4DEF-9276-A123171E74F7}" dt="2022-03-15T15:50:20.749" v="3138" actId="26606"/>
          <ac:spMkLst>
            <pc:docMk/>
            <pc:sldMk cId="214044950" sldId="685"/>
            <ac:spMk id="44" creationId="{FA33EEAE-15D5-4119-8C1E-89D943F911EF}"/>
          </ac:spMkLst>
        </pc:spChg>
        <pc:spChg chg="add">
          <ac:chgData name="Zachariah DeMeola" userId="959d33fd1871443c" providerId="LiveId" clId="{013C04CF-0961-4DEF-9276-A123171E74F7}" dt="2022-03-15T15:50:20.749" v="3138" actId="26606"/>
          <ac:spMkLst>
            <pc:docMk/>
            <pc:sldMk cId="214044950" sldId="685"/>
            <ac:spMk id="45" creationId="{730D8B3B-9B80-4025-B934-26DC7D7CD231}"/>
          </ac:spMkLst>
        </pc:spChg>
        <pc:spChg chg="add">
          <ac:chgData name="Zachariah DeMeola" userId="959d33fd1871443c" providerId="LiveId" clId="{013C04CF-0961-4DEF-9276-A123171E74F7}" dt="2022-03-15T15:50:20.749" v="3138" actId="26606"/>
          <ac:spMkLst>
            <pc:docMk/>
            <pc:sldMk cId="214044950" sldId="685"/>
            <ac:spMk id="46" creationId="{1064D5D5-227B-4F66-9AEA-46F570E793BD}"/>
          </ac:spMkLst>
        </pc:spChg>
        <pc:spChg chg="add">
          <ac:chgData name="Zachariah DeMeola" userId="959d33fd1871443c" providerId="LiveId" clId="{013C04CF-0961-4DEF-9276-A123171E74F7}" dt="2022-03-15T15:50:20.749" v="3138" actId="26606"/>
          <ac:spMkLst>
            <pc:docMk/>
            <pc:sldMk cId="214044950" sldId="685"/>
            <ac:spMk id="47" creationId="{646B67A4-D328-4747-A82B-65E84FA46368}"/>
          </ac:spMkLst>
        </pc:spChg>
        <pc:spChg chg="add">
          <ac:chgData name="Zachariah DeMeola" userId="959d33fd1871443c" providerId="LiveId" clId="{013C04CF-0961-4DEF-9276-A123171E74F7}" dt="2022-03-15T15:50:20.749" v="3138" actId="26606"/>
          <ac:spMkLst>
            <pc:docMk/>
            <pc:sldMk cId="214044950" sldId="685"/>
            <ac:spMk id="48" creationId="{B5A1B09C-1565-46F8-B70F-621C5EB48A09}"/>
          </ac:spMkLst>
        </pc:spChg>
        <pc:grpChg chg="add del">
          <ac:chgData name="Zachariah DeMeola" userId="959d33fd1871443c" providerId="LiveId" clId="{013C04CF-0961-4DEF-9276-A123171E74F7}" dt="2022-03-15T15:50:15.978" v="3133" actId="26606"/>
          <ac:grpSpMkLst>
            <pc:docMk/>
            <pc:sldMk cId="214044950" sldId="685"/>
            <ac:grpSpMk id="21" creationId="{D1E3DD61-64DB-46AD-B249-E273CD86B051}"/>
          </ac:grpSpMkLst>
        </pc:grpChg>
      </pc:sldChg>
      <pc:sldChg chg="addSp delSp modSp new del mod">
        <pc:chgData name="Zachariah DeMeola" userId="959d33fd1871443c" providerId="LiveId" clId="{013C04CF-0961-4DEF-9276-A123171E74F7}" dt="2022-03-15T15:45:00.208" v="2734" actId="47"/>
        <pc:sldMkLst>
          <pc:docMk/>
          <pc:sldMk cId="893948156" sldId="685"/>
        </pc:sldMkLst>
        <pc:graphicFrameChg chg="add del modGraphic">
          <ac:chgData name="Zachariah DeMeola" userId="959d33fd1871443c" providerId="LiveId" clId="{013C04CF-0961-4DEF-9276-A123171E74F7}" dt="2022-03-15T15:36:19.893" v="2508" actId="478"/>
          <ac:graphicFrameMkLst>
            <pc:docMk/>
            <pc:sldMk cId="893948156" sldId="685"/>
            <ac:graphicFrameMk id="2" creationId="{314C5E22-4061-4EC4-84E2-17FBAD64D281}"/>
          </ac:graphicFrameMkLst>
        </pc:graphicFrameChg>
        <pc:graphicFrameChg chg="add mod">
          <ac:chgData name="Zachariah DeMeola" userId="959d33fd1871443c" providerId="LiveId" clId="{013C04CF-0961-4DEF-9276-A123171E74F7}" dt="2022-03-15T15:44:17.873" v="2730" actId="1957"/>
          <ac:graphicFrameMkLst>
            <pc:docMk/>
            <pc:sldMk cId="893948156" sldId="685"/>
            <ac:graphicFrameMk id="5" creationId="{BAAFCEEC-1203-4911-A9FF-7129445B92CB}"/>
          </ac:graphicFrameMkLst>
        </pc:graphicFrameChg>
      </pc:sldChg>
      <pc:sldChg chg="add del">
        <pc:chgData name="Zachariah DeMeola" userId="959d33fd1871443c" providerId="LiveId" clId="{013C04CF-0961-4DEF-9276-A123171E74F7}" dt="2022-03-15T15:24:52.603" v="2265" actId="2890"/>
        <pc:sldMkLst>
          <pc:docMk/>
          <pc:sldMk cId="1417680750" sldId="685"/>
        </pc:sldMkLst>
      </pc:sldChg>
      <pc:sldChg chg="new del">
        <pc:chgData name="Zachariah DeMeola" userId="959d33fd1871443c" providerId="LiveId" clId="{013C04CF-0961-4DEF-9276-A123171E74F7}" dt="2022-03-15T15:52:48.222" v="3161" actId="680"/>
        <pc:sldMkLst>
          <pc:docMk/>
          <pc:sldMk cId="6254364" sldId="686"/>
        </pc:sldMkLst>
      </pc:sldChg>
      <pc:sldChg chg="modSp add del mod">
        <pc:chgData name="Zachariah DeMeola" userId="959d33fd1871443c" providerId="LiveId" clId="{013C04CF-0961-4DEF-9276-A123171E74F7}" dt="2022-03-15T15:43:21.255" v="2721" actId="47"/>
        <pc:sldMkLst>
          <pc:docMk/>
          <pc:sldMk cId="2489749359" sldId="686"/>
        </pc:sldMkLst>
        <pc:spChg chg="mod">
          <ac:chgData name="Zachariah DeMeola" userId="959d33fd1871443c" providerId="LiveId" clId="{013C04CF-0961-4DEF-9276-A123171E74F7}" dt="2022-03-15T15:42:34.108" v="2685" actId="33524"/>
          <ac:spMkLst>
            <pc:docMk/>
            <pc:sldMk cId="2489749359" sldId="686"/>
            <ac:spMk id="8" creationId="{9243E7F1-572B-47F8-A4D9-58E5D7AFC3C5}"/>
          </ac:spMkLst>
        </pc:spChg>
        <pc:spChg chg="mod">
          <ac:chgData name="Zachariah DeMeola" userId="959d33fd1871443c" providerId="LiveId" clId="{013C04CF-0961-4DEF-9276-A123171E74F7}" dt="2022-03-15T15:43:03.111" v="2720" actId="1076"/>
          <ac:spMkLst>
            <pc:docMk/>
            <pc:sldMk cId="2489749359" sldId="686"/>
            <ac:spMk id="11" creationId="{A6887BF5-5ED8-4CF5-A9C2-BFF6EE186C95}"/>
          </ac:spMkLst>
        </pc:spChg>
      </pc:sldChg>
      <pc:sldChg chg="addSp delSp modSp new mod ord setBg setClrOvrMap">
        <pc:chgData name="Zachariah DeMeola" userId="959d33fd1871443c" providerId="LiveId" clId="{013C04CF-0961-4DEF-9276-A123171E74F7}" dt="2022-03-16T20:50:12.250" v="6948" actId="14100"/>
        <pc:sldMkLst>
          <pc:docMk/>
          <pc:sldMk cId="4064284626" sldId="686"/>
        </pc:sldMkLst>
        <pc:spChg chg="mod">
          <ac:chgData name="Zachariah DeMeola" userId="959d33fd1871443c" providerId="LiveId" clId="{013C04CF-0961-4DEF-9276-A123171E74F7}" dt="2022-03-16T20:50:12.250" v="6948" actId="14100"/>
          <ac:spMkLst>
            <pc:docMk/>
            <pc:sldMk cId="4064284626" sldId="686"/>
            <ac:spMk id="2" creationId="{EB52F970-8B49-4208-AFC9-1642767F1B2F}"/>
          </ac:spMkLst>
        </pc:spChg>
        <pc:spChg chg="add del mod">
          <ac:chgData name="Zachariah DeMeola" userId="959d33fd1871443c" providerId="LiveId" clId="{013C04CF-0961-4DEF-9276-A123171E74F7}" dt="2022-03-15T15:58:28.398" v="3586" actId="26606"/>
          <ac:spMkLst>
            <pc:docMk/>
            <pc:sldMk cId="4064284626" sldId="686"/>
            <ac:spMk id="3" creationId="{3463847E-CE5D-4008-ADAE-3E769A450377}"/>
          </ac:spMkLst>
        </pc:spChg>
        <pc:spChg chg="add del">
          <ac:chgData name="Zachariah DeMeola" userId="959d33fd1871443c" providerId="LiveId" clId="{013C04CF-0961-4DEF-9276-A123171E74F7}" dt="2022-03-15T15:58:20.845" v="3581" actId="26606"/>
          <ac:spMkLst>
            <pc:docMk/>
            <pc:sldMk cId="4064284626" sldId="686"/>
            <ac:spMk id="9" creationId="{9AA72BD9-2C5A-4EDC-931F-5AA08EACA0F3}"/>
          </ac:spMkLst>
        </pc:spChg>
        <pc:spChg chg="add del">
          <ac:chgData name="Zachariah DeMeola" userId="959d33fd1871443c" providerId="LiveId" clId="{013C04CF-0961-4DEF-9276-A123171E74F7}" dt="2022-03-15T15:58:15.619" v="3579" actId="26606"/>
          <ac:spMkLst>
            <pc:docMk/>
            <pc:sldMk cId="4064284626" sldId="686"/>
            <ac:spMk id="10" creationId="{C5E6CFF1-2F42-4E10-9A97-F116F46F53FE}"/>
          </ac:spMkLst>
        </pc:spChg>
        <pc:spChg chg="add del">
          <ac:chgData name="Zachariah DeMeola" userId="959d33fd1871443c" providerId="LiveId" clId="{013C04CF-0961-4DEF-9276-A123171E74F7}" dt="2022-03-15T15:58:20.845" v="3581" actId="26606"/>
          <ac:spMkLst>
            <pc:docMk/>
            <pc:sldMk cId="4064284626" sldId="686"/>
            <ac:spMk id="11" creationId="{DD3981AC-7B61-4947-BCF3-F7AA7FA385B9}"/>
          </ac:spMkLst>
        </pc:spChg>
        <pc:spChg chg="add del">
          <ac:chgData name="Zachariah DeMeola" userId="959d33fd1871443c" providerId="LiveId" clId="{013C04CF-0961-4DEF-9276-A123171E74F7}" dt="2022-03-15T15:58:20.845" v="3581" actId="26606"/>
          <ac:spMkLst>
            <pc:docMk/>
            <pc:sldMk cId="4064284626" sldId="686"/>
            <ac:spMk id="13" creationId="{55D4142C-5077-457F-A6AD-3FECFDB39685}"/>
          </ac:spMkLst>
        </pc:spChg>
        <pc:spChg chg="add del">
          <ac:chgData name="Zachariah DeMeola" userId="959d33fd1871443c" providerId="LiveId" clId="{013C04CF-0961-4DEF-9276-A123171E74F7}" dt="2022-03-15T15:58:20.845" v="3581" actId="26606"/>
          <ac:spMkLst>
            <pc:docMk/>
            <pc:sldMk cId="4064284626" sldId="686"/>
            <ac:spMk id="15" creationId="{7A5F0580-5EE9-419F-96EE-B6529EF6E7D0}"/>
          </ac:spMkLst>
        </pc:spChg>
        <pc:spChg chg="add del">
          <ac:chgData name="Zachariah DeMeola" userId="959d33fd1871443c" providerId="LiveId" clId="{013C04CF-0961-4DEF-9276-A123171E74F7}" dt="2022-03-15T15:58:20.845" v="3581" actId="26606"/>
          <ac:spMkLst>
            <pc:docMk/>
            <pc:sldMk cId="4064284626" sldId="686"/>
            <ac:spMk id="16" creationId="{3463847E-CE5D-4008-ADAE-3E769A450377}"/>
          </ac:spMkLst>
        </pc:spChg>
        <pc:spChg chg="add">
          <ac:chgData name="Zachariah DeMeola" userId="959d33fd1871443c" providerId="LiveId" clId="{013C04CF-0961-4DEF-9276-A123171E74F7}" dt="2022-03-15T15:58:28.398" v="3586" actId="26606"/>
          <ac:spMkLst>
            <pc:docMk/>
            <pc:sldMk cId="4064284626" sldId="686"/>
            <ac:spMk id="22" creationId="{C5E6CFF1-2F42-4E10-9A97-F116F46F53FE}"/>
          </ac:spMkLst>
        </pc:spChg>
        <pc:graphicFrameChg chg="add del mod">
          <ac:chgData name="Zachariah DeMeola" userId="959d33fd1871443c" providerId="LiveId" clId="{013C04CF-0961-4DEF-9276-A123171E74F7}" dt="2022-03-15T15:53:27.263" v="3268"/>
          <ac:graphicFrameMkLst>
            <pc:docMk/>
            <pc:sldMk cId="4064284626" sldId="686"/>
            <ac:graphicFrameMk id="4" creationId="{D8B944E2-0BC0-46CB-B152-CB902FC6FB78}"/>
          </ac:graphicFrameMkLst>
        </pc:graphicFrameChg>
        <pc:graphicFrameChg chg="add del">
          <ac:chgData name="Zachariah DeMeola" userId="959d33fd1871443c" providerId="LiveId" clId="{013C04CF-0961-4DEF-9276-A123171E74F7}" dt="2022-03-15T15:58:15.619" v="3579" actId="26606"/>
          <ac:graphicFrameMkLst>
            <pc:docMk/>
            <pc:sldMk cId="4064284626" sldId="686"/>
            <ac:graphicFrameMk id="5" creationId="{A6D97822-0503-C3E7-F105-58BB8B973DD3}"/>
          </ac:graphicFrameMkLst>
        </pc:graphicFrameChg>
        <pc:graphicFrameChg chg="add del mod modGraphic">
          <ac:chgData name="Zachariah DeMeola" userId="959d33fd1871443c" providerId="LiveId" clId="{013C04CF-0961-4DEF-9276-A123171E74F7}" dt="2022-03-15T15:55:10.818" v="3390" actId="1032"/>
          <ac:graphicFrameMkLst>
            <pc:docMk/>
            <pc:sldMk cId="4064284626" sldId="686"/>
            <ac:graphicFrameMk id="7" creationId="{38A60396-C217-4232-9575-E1FBAA932859}"/>
          </ac:graphicFrameMkLst>
        </pc:graphicFrameChg>
        <pc:graphicFrameChg chg="add del">
          <ac:chgData name="Zachariah DeMeola" userId="959d33fd1871443c" providerId="LiveId" clId="{013C04CF-0961-4DEF-9276-A123171E74F7}" dt="2022-03-15T15:58:23.005" v="3583" actId="26606"/>
          <ac:graphicFrameMkLst>
            <pc:docMk/>
            <pc:sldMk cId="4064284626" sldId="686"/>
            <ac:graphicFrameMk id="18" creationId="{9685AC66-CA05-1289-17FE-95BF840D5966}"/>
          </ac:graphicFrameMkLst>
        </pc:graphicFrameChg>
        <pc:graphicFrameChg chg="add del">
          <ac:chgData name="Zachariah DeMeola" userId="959d33fd1871443c" providerId="LiveId" clId="{013C04CF-0961-4DEF-9276-A123171E74F7}" dt="2022-03-15T15:58:28.369" v="3585" actId="26606"/>
          <ac:graphicFrameMkLst>
            <pc:docMk/>
            <pc:sldMk cId="4064284626" sldId="686"/>
            <ac:graphicFrameMk id="20" creationId="{4ABDF5DF-10B8-1E5E-0FCD-BD742337D309}"/>
          </ac:graphicFrameMkLst>
        </pc:graphicFrameChg>
        <pc:graphicFrameChg chg="add mod">
          <ac:chgData name="Zachariah DeMeola" userId="959d33fd1871443c" providerId="LiveId" clId="{013C04CF-0961-4DEF-9276-A123171E74F7}" dt="2022-03-16T19:18:32.018" v="6525"/>
          <ac:graphicFrameMkLst>
            <pc:docMk/>
            <pc:sldMk cId="4064284626" sldId="686"/>
            <ac:graphicFrameMk id="25" creationId="{A6D97822-0503-C3E7-F105-58BB8B973DD3}"/>
          </ac:graphicFrameMkLst>
        </pc:graphicFrameChg>
        <pc:picChg chg="add del">
          <ac:chgData name="Zachariah DeMeola" userId="959d33fd1871443c" providerId="LiveId" clId="{013C04CF-0961-4DEF-9276-A123171E74F7}" dt="2022-03-15T15:58:15.619" v="3579" actId="26606"/>
          <ac:picMkLst>
            <pc:docMk/>
            <pc:sldMk cId="4064284626" sldId="686"/>
            <ac:picMk id="6" creationId="{54A8A520-304F-E827-56E9-99AA18094E91}"/>
          </ac:picMkLst>
        </pc:picChg>
        <pc:picChg chg="add del">
          <ac:chgData name="Zachariah DeMeola" userId="959d33fd1871443c" providerId="LiveId" clId="{013C04CF-0961-4DEF-9276-A123171E74F7}" dt="2022-03-15T15:58:20.845" v="3581" actId="26606"/>
          <ac:picMkLst>
            <pc:docMk/>
            <pc:sldMk cId="4064284626" sldId="686"/>
            <ac:picMk id="14" creationId="{201C05D2-DAD5-21E2-E6B5-5067D026DA41}"/>
          </ac:picMkLst>
        </pc:picChg>
        <pc:picChg chg="add">
          <ac:chgData name="Zachariah DeMeola" userId="959d33fd1871443c" providerId="LiveId" clId="{013C04CF-0961-4DEF-9276-A123171E74F7}" dt="2022-03-15T15:58:28.398" v="3586" actId="26606"/>
          <ac:picMkLst>
            <pc:docMk/>
            <pc:sldMk cId="4064284626" sldId="686"/>
            <ac:picMk id="23" creationId="{54A8A520-304F-E827-56E9-99AA18094E91}"/>
          </ac:picMkLst>
        </pc:picChg>
        <pc:cxnChg chg="add del">
          <ac:chgData name="Zachariah DeMeola" userId="959d33fd1871443c" providerId="LiveId" clId="{013C04CF-0961-4DEF-9276-A123171E74F7}" dt="2022-03-15T15:58:15.619" v="3579" actId="26606"/>
          <ac:cxnSpMkLst>
            <pc:docMk/>
            <pc:sldMk cId="4064284626" sldId="686"/>
            <ac:cxnSpMk id="12" creationId="{67182200-4859-4C8D-BCBB-55B245C28BA3}"/>
          </ac:cxnSpMkLst>
        </pc:cxnChg>
        <pc:cxnChg chg="add">
          <ac:chgData name="Zachariah DeMeola" userId="959d33fd1871443c" providerId="LiveId" clId="{013C04CF-0961-4DEF-9276-A123171E74F7}" dt="2022-03-15T15:58:28.398" v="3586" actId="26606"/>
          <ac:cxnSpMkLst>
            <pc:docMk/>
            <pc:sldMk cId="4064284626" sldId="686"/>
            <ac:cxnSpMk id="24" creationId="{67182200-4859-4C8D-BCBB-55B245C28BA3}"/>
          </ac:cxnSpMkLst>
        </pc:cxnChg>
      </pc:sldChg>
      <pc:sldChg chg="addSp delSp modSp new mod">
        <pc:chgData name="Zachariah DeMeola" userId="959d33fd1871443c" providerId="LiveId" clId="{013C04CF-0961-4DEF-9276-A123171E74F7}" dt="2022-03-16T19:19:43.628" v="6536" actId="113"/>
        <pc:sldMkLst>
          <pc:docMk/>
          <pc:sldMk cId="1367994687" sldId="687"/>
        </pc:sldMkLst>
        <pc:spChg chg="mod">
          <ac:chgData name="Zachariah DeMeola" userId="959d33fd1871443c" providerId="LiveId" clId="{013C04CF-0961-4DEF-9276-A123171E74F7}" dt="2022-03-16T19:19:43.628" v="6536" actId="113"/>
          <ac:spMkLst>
            <pc:docMk/>
            <pc:sldMk cId="1367994687" sldId="687"/>
            <ac:spMk id="2" creationId="{E2F5B521-0473-4D9E-9E81-AA139F61DB40}"/>
          </ac:spMkLst>
        </pc:spChg>
        <pc:spChg chg="del">
          <ac:chgData name="Zachariah DeMeola" userId="959d33fd1871443c" providerId="LiveId" clId="{013C04CF-0961-4DEF-9276-A123171E74F7}" dt="2022-03-15T15:59:18.410" v="3629"/>
          <ac:spMkLst>
            <pc:docMk/>
            <pc:sldMk cId="1367994687" sldId="687"/>
            <ac:spMk id="3" creationId="{72AE2436-4E88-4CFD-8A90-BCF05B333623}"/>
          </ac:spMkLst>
        </pc:spChg>
        <pc:graphicFrameChg chg="add mod">
          <ac:chgData name="Zachariah DeMeola" userId="959d33fd1871443c" providerId="LiveId" clId="{013C04CF-0961-4DEF-9276-A123171E74F7}" dt="2022-03-16T19:19:39.525" v="6535" actId="113"/>
          <ac:graphicFrameMkLst>
            <pc:docMk/>
            <pc:sldMk cId="1367994687" sldId="687"/>
            <ac:graphicFrameMk id="4" creationId="{E199B4F6-868D-4E36-8F97-6C44F107CC70}"/>
          </ac:graphicFrameMkLst>
        </pc:graphicFrameChg>
      </pc:sldChg>
      <pc:sldChg chg="addSp delSp modSp new del mod setBg">
        <pc:chgData name="Zachariah DeMeola" userId="959d33fd1871443c" providerId="LiveId" clId="{013C04CF-0961-4DEF-9276-A123171E74F7}" dt="2022-03-16T17:40:33.399" v="5427" actId="47"/>
        <pc:sldMkLst>
          <pc:docMk/>
          <pc:sldMk cId="1421479394" sldId="688"/>
        </pc:sldMkLst>
        <pc:spChg chg="mod">
          <ac:chgData name="Zachariah DeMeola" userId="959d33fd1871443c" providerId="LiveId" clId="{013C04CF-0961-4DEF-9276-A123171E74F7}" dt="2022-03-15T16:20:47.036" v="3911" actId="26606"/>
          <ac:spMkLst>
            <pc:docMk/>
            <pc:sldMk cId="1421479394" sldId="688"/>
            <ac:spMk id="2" creationId="{5C233581-013D-47B7-B809-7CED4978C3EE}"/>
          </ac:spMkLst>
        </pc:spChg>
        <pc:spChg chg="del">
          <ac:chgData name="Zachariah DeMeola" userId="959d33fd1871443c" providerId="LiveId" clId="{013C04CF-0961-4DEF-9276-A123171E74F7}" dt="2022-03-15T16:14:02.718" v="3761" actId="1032"/>
          <ac:spMkLst>
            <pc:docMk/>
            <pc:sldMk cId="1421479394" sldId="688"/>
            <ac:spMk id="3" creationId="{782F4D98-7041-4AE0-A5CF-9F6C483DD7CC}"/>
          </ac:spMkLst>
        </pc:spChg>
        <pc:spChg chg="add del">
          <ac:chgData name="Zachariah DeMeola" userId="959d33fd1871443c" providerId="LiveId" clId="{013C04CF-0961-4DEF-9276-A123171E74F7}" dt="2022-03-15T16:20:47.036" v="3911" actId="26606"/>
          <ac:spMkLst>
            <pc:docMk/>
            <pc:sldMk cId="1421479394" sldId="688"/>
            <ac:spMk id="9" creationId="{42285737-90EE-47DC-AC80-8AE156B11969}"/>
          </ac:spMkLst>
        </pc:spChg>
        <pc:grpChg chg="add del">
          <ac:chgData name="Zachariah DeMeola" userId="959d33fd1871443c" providerId="LiveId" clId="{013C04CF-0961-4DEF-9276-A123171E74F7}" dt="2022-03-15T16:20:47.036" v="3911" actId="26606"/>
          <ac:grpSpMkLst>
            <pc:docMk/>
            <pc:sldMk cId="1421479394" sldId="688"/>
            <ac:grpSpMk id="11" creationId="{B57BDC17-F1B3-455F-BBF1-680AA1F25C06}"/>
          </ac:grpSpMkLst>
        </pc:grpChg>
        <pc:graphicFrameChg chg="add mod modGraphic">
          <ac:chgData name="Zachariah DeMeola" userId="959d33fd1871443c" providerId="LiveId" clId="{013C04CF-0961-4DEF-9276-A123171E74F7}" dt="2022-03-15T16:20:56.266" v="3935" actId="20577"/>
          <ac:graphicFrameMkLst>
            <pc:docMk/>
            <pc:sldMk cId="1421479394" sldId="688"/>
            <ac:graphicFrameMk id="4" creationId="{122A20D2-2962-4252-87FD-E8FE4CB5459F}"/>
          </ac:graphicFrameMkLst>
        </pc:graphicFrameChg>
      </pc:sldChg>
      <pc:sldChg chg="addSp delSp modSp add mod ord setBg modClrScheme chgLayout">
        <pc:chgData name="Zachariah DeMeola" userId="959d33fd1871443c" providerId="LiveId" clId="{013C04CF-0961-4DEF-9276-A123171E74F7}" dt="2022-03-16T19:17:13.362" v="6514" actId="12"/>
        <pc:sldMkLst>
          <pc:docMk/>
          <pc:sldMk cId="2331258222" sldId="689"/>
        </pc:sldMkLst>
        <pc:spChg chg="add mod ord">
          <ac:chgData name="Zachariah DeMeola" userId="959d33fd1871443c" providerId="LiveId" clId="{013C04CF-0961-4DEF-9276-A123171E74F7}" dt="2022-03-16T19:16:25.550" v="6504" actId="27636"/>
          <ac:spMkLst>
            <pc:docMk/>
            <pc:sldMk cId="2331258222" sldId="689"/>
            <ac:spMk id="2" creationId="{13B997ED-3D08-4FD3-842B-30466D1280B6}"/>
          </ac:spMkLst>
        </pc:spChg>
        <pc:spChg chg="add mod ord">
          <ac:chgData name="Zachariah DeMeola" userId="959d33fd1871443c" providerId="LiveId" clId="{013C04CF-0961-4DEF-9276-A123171E74F7}" dt="2022-03-16T19:17:13.362" v="6514" actId="12"/>
          <ac:spMkLst>
            <pc:docMk/>
            <pc:sldMk cId="2331258222" sldId="689"/>
            <ac:spMk id="3" creationId="{6F8C7BDC-AB1B-48DF-B083-EEB0CEFD0366}"/>
          </ac:spMkLst>
        </pc:spChg>
        <pc:spChg chg="add del mod">
          <ac:chgData name="Zachariah DeMeola" userId="959d33fd1871443c" providerId="LiveId" clId="{013C04CF-0961-4DEF-9276-A123171E74F7}" dt="2022-03-15T16:22:12.217" v="3991" actId="26606"/>
          <ac:spMkLst>
            <pc:docMk/>
            <pc:sldMk cId="2331258222" sldId="689"/>
            <ac:spMk id="11" creationId="{00000000-0000-0000-0000-000000000000}"/>
          </ac:spMkLst>
        </pc:spChg>
        <pc:spChg chg="add del">
          <ac:chgData name="Zachariah DeMeola" userId="959d33fd1871443c" providerId="LiveId" clId="{013C04CF-0961-4DEF-9276-A123171E74F7}" dt="2022-03-15T16:21:53.301" v="3980" actId="26606"/>
          <ac:spMkLst>
            <pc:docMk/>
            <pc:sldMk cId="2331258222" sldId="689"/>
            <ac:spMk id="16" creationId="{12609869-9E80-471B-A487-A53288E0E791}"/>
          </ac:spMkLst>
        </pc:spChg>
        <pc:spChg chg="add del">
          <ac:chgData name="Zachariah DeMeola" userId="959d33fd1871443c" providerId="LiveId" clId="{013C04CF-0961-4DEF-9276-A123171E74F7}" dt="2022-03-15T16:21:53.301" v="3980" actId="26606"/>
          <ac:spMkLst>
            <pc:docMk/>
            <pc:sldMk cId="2331258222" sldId="689"/>
            <ac:spMk id="18" creationId="{7004738A-9D34-43E8-97D2-CA0EED4F8BE0}"/>
          </ac:spMkLst>
        </pc:spChg>
        <pc:spChg chg="add del">
          <ac:chgData name="Zachariah DeMeola" userId="959d33fd1871443c" providerId="LiveId" clId="{013C04CF-0961-4DEF-9276-A123171E74F7}" dt="2022-03-15T16:21:53.301" v="3980" actId="26606"/>
          <ac:spMkLst>
            <pc:docMk/>
            <pc:sldMk cId="2331258222" sldId="689"/>
            <ac:spMk id="20" creationId="{B8B8D07F-F13E-443E-BA68-2D26672D76B9}"/>
          </ac:spMkLst>
        </pc:spChg>
        <pc:spChg chg="add del">
          <ac:chgData name="Zachariah DeMeola" userId="959d33fd1871443c" providerId="LiveId" clId="{013C04CF-0961-4DEF-9276-A123171E74F7}" dt="2022-03-15T16:21:53.301" v="3980" actId="26606"/>
          <ac:spMkLst>
            <pc:docMk/>
            <pc:sldMk cId="2331258222" sldId="689"/>
            <ac:spMk id="22" creationId="{2813A4FA-24A5-41ED-A534-3807D1B2F344}"/>
          </ac:spMkLst>
        </pc:spChg>
        <pc:spChg chg="add del">
          <ac:chgData name="Zachariah DeMeola" userId="959d33fd1871443c" providerId="LiveId" clId="{013C04CF-0961-4DEF-9276-A123171E74F7}" dt="2022-03-15T16:21:53.301" v="3980" actId="26606"/>
          <ac:spMkLst>
            <pc:docMk/>
            <pc:sldMk cId="2331258222" sldId="689"/>
            <ac:spMk id="24" creationId="{C3944F27-CA70-4E84-A51A-E6BF89558979}"/>
          </ac:spMkLst>
        </pc:spChg>
        <pc:spChg chg="add del">
          <ac:chgData name="Zachariah DeMeola" userId="959d33fd1871443c" providerId="LiveId" clId="{013C04CF-0961-4DEF-9276-A123171E74F7}" dt="2022-03-15T16:21:58.175" v="3982" actId="26606"/>
          <ac:spMkLst>
            <pc:docMk/>
            <pc:sldMk cId="2331258222" sldId="689"/>
            <ac:spMk id="26" creationId="{2B566528-1B12-4246-9431-5C2D7D081168}"/>
          </ac:spMkLst>
        </pc:spChg>
        <pc:spChg chg="add del">
          <ac:chgData name="Zachariah DeMeola" userId="959d33fd1871443c" providerId="LiveId" clId="{013C04CF-0961-4DEF-9276-A123171E74F7}" dt="2022-03-15T16:22:04.385" v="3984" actId="26606"/>
          <ac:spMkLst>
            <pc:docMk/>
            <pc:sldMk cId="2331258222" sldId="689"/>
            <ac:spMk id="32" creationId="{5E39A796-BE83-48B1-B33F-35C4A32AAB57}"/>
          </ac:spMkLst>
        </pc:spChg>
        <pc:spChg chg="add del">
          <ac:chgData name="Zachariah DeMeola" userId="959d33fd1871443c" providerId="LiveId" clId="{013C04CF-0961-4DEF-9276-A123171E74F7}" dt="2022-03-15T16:22:04.385" v="3984" actId="26606"/>
          <ac:spMkLst>
            <pc:docMk/>
            <pc:sldMk cId="2331258222" sldId="689"/>
            <ac:spMk id="33" creationId="{72F84B47-E267-4194-8194-831DB7B5547F}"/>
          </ac:spMkLst>
        </pc:spChg>
        <pc:spChg chg="add del">
          <ac:chgData name="Zachariah DeMeola" userId="959d33fd1871443c" providerId="LiveId" clId="{013C04CF-0961-4DEF-9276-A123171E74F7}" dt="2022-03-15T16:22:07.514" v="3986" actId="26606"/>
          <ac:spMkLst>
            <pc:docMk/>
            <pc:sldMk cId="2331258222" sldId="689"/>
            <ac:spMk id="35" creationId="{0E3596DD-156A-473E-9BB3-C6A29F7574E9}"/>
          </ac:spMkLst>
        </pc:spChg>
        <pc:spChg chg="add del">
          <ac:chgData name="Zachariah DeMeola" userId="959d33fd1871443c" providerId="LiveId" clId="{013C04CF-0961-4DEF-9276-A123171E74F7}" dt="2022-03-15T16:22:07.514" v="3986" actId="26606"/>
          <ac:spMkLst>
            <pc:docMk/>
            <pc:sldMk cId="2331258222" sldId="689"/>
            <ac:spMk id="36" creationId="{2C46C4D6-C474-4E92-B52E-944C1118F7B6}"/>
          </ac:spMkLst>
        </pc:spChg>
        <pc:spChg chg="add del">
          <ac:chgData name="Zachariah DeMeola" userId="959d33fd1871443c" providerId="LiveId" clId="{013C04CF-0961-4DEF-9276-A123171E74F7}" dt="2022-03-15T16:22:10.289" v="3988" actId="26606"/>
          <ac:spMkLst>
            <pc:docMk/>
            <pc:sldMk cId="2331258222" sldId="689"/>
            <ac:spMk id="38" creationId="{73DE2CFE-42F2-48F0-8706-5264E012B10C}"/>
          </ac:spMkLst>
        </pc:spChg>
        <pc:spChg chg="add del">
          <ac:chgData name="Zachariah DeMeola" userId="959d33fd1871443c" providerId="LiveId" clId="{013C04CF-0961-4DEF-9276-A123171E74F7}" dt="2022-03-15T16:22:12.186" v="3990" actId="26606"/>
          <ac:spMkLst>
            <pc:docMk/>
            <pc:sldMk cId="2331258222" sldId="689"/>
            <ac:spMk id="40" creationId="{C232B152-3720-4D3B-97ED-45CE5483F16F}"/>
          </ac:spMkLst>
        </pc:spChg>
        <pc:spChg chg="add del">
          <ac:chgData name="Zachariah DeMeola" userId="959d33fd1871443c" providerId="LiveId" clId="{013C04CF-0961-4DEF-9276-A123171E74F7}" dt="2022-03-15T16:22:12.186" v="3990" actId="26606"/>
          <ac:spMkLst>
            <pc:docMk/>
            <pc:sldMk cId="2331258222" sldId="689"/>
            <ac:spMk id="41" creationId="{11BAB570-FF10-4E96-8A3F-FA9804702B89}"/>
          </ac:spMkLst>
        </pc:spChg>
        <pc:spChg chg="add del">
          <ac:chgData name="Zachariah DeMeola" userId="959d33fd1871443c" providerId="LiveId" clId="{013C04CF-0961-4DEF-9276-A123171E74F7}" dt="2022-03-15T16:22:12.186" v="3990" actId="26606"/>
          <ac:spMkLst>
            <pc:docMk/>
            <pc:sldMk cId="2331258222" sldId="689"/>
            <ac:spMk id="42" creationId="{4B9FAFB2-BEB5-4848-8018-BCAD99E2E1AA}"/>
          </ac:spMkLst>
        </pc:spChg>
        <pc:spChg chg="add">
          <ac:chgData name="Zachariah DeMeola" userId="959d33fd1871443c" providerId="LiveId" clId="{013C04CF-0961-4DEF-9276-A123171E74F7}" dt="2022-03-15T16:22:12.217" v="3991" actId="26606"/>
          <ac:spMkLst>
            <pc:docMk/>
            <pc:sldMk cId="2331258222" sldId="689"/>
            <ac:spMk id="44" creationId="{131BAD53-4E89-4F62-BBB7-26359763ED39}"/>
          </ac:spMkLst>
        </pc:spChg>
        <pc:spChg chg="add">
          <ac:chgData name="Zachariah DeMeola" userId="959d33fd1871443c" providerId="LiveId" clId="{013C04CF-0961-4DEF-9276-A123171E74F7}" dt="2022-03-15T16:22:12.217" v="3991" actId="26606"/>
          <ac:spMkLst>
            <pc:docMk/>
            <pc:sldMk cId="2331258222" sldId="689"/>
            <ac:spMk id="45" creationId="{62756DA2-40EB-4C6F-B962-5822FFB54FB6}"/>
          </ac:spMkLst>
        </pc:spChg>
        <pc:grpChg chg="add del">
          <ac:chgData name="Zachariah DeMeola" userId="959d33fd1871443c" providerId="LiveId" clId="{013C04CF-0961-4DEF-9276-A123171E74F7}" dt="2022-03-15T16:21:58.175" v="3982" actId="26606"/>
          <ac:grpSpMkLst>
            <pc:docMk/>
            <pc:sldMk cId="2331258222" sldId="689"/>
            <ac:grpSpMk id="27" creationId="{828A5161-06F1-46CF-8AD7-844680A59E13}"/>
          </ac:grpSpMkLst>
        </pc:grpChg>
        <pc:grpChg chg="add del">
          <ac:chgData name="Zachariah DeMeola" userId="959d33fd1871443c" providerId="LiveId" clId="{013C04CF-0961-4DEF-9276-A123171E74F7}" dt="2022-03-15T16:21:58.175" v="3982" actId="26606"/>
          <ac:grpSpMkLst>
            <pc:docMk/>
            <pc:sldMk cId="2331258222" sldId="689"/>
            <ac:grpSpMk id="29" creationId="{5995D10D-E9C9-47DB-AE7E-801FEF38F5C9}"/>
          </ac:grpSpMkLst>
        </pc:grpChg>
        <pc:picChg chg="mod ord">
          <ac:chgData name="Zachariah DeMeola" userId="959d33fd1871443c" providerId="LiveId" clId="{013C04CF-0961-4DEF-9276-A123171E74F7}" dt="2022-03-15T16:22:12.217" v="3991" actId="26606"/>
          <ac:picMkLst>
            <pc:docMk/>
            <pc:sldMk cId="2331258222" sldId="689"/>
            <ac:picMk id="5" creationId="{00000000-0000-0000-0000-000000000000}"/>
          </ac:picMkLst>
        </pc:picChg>
      </pc:sldChg>
      <pc:sldChg chg="modSp add mod">
        <pc:chgData name="Zachariah DeMeola" userId="959d33fd1871443c" providerId="LiveId" clId="{013C04CF-0961-4DEF-9276-A123171E74F7}" dt="2022-03-16T19:15:41.637" v="6486" actId="12"/>
        <pc:sldMkLst>
          <pc:docMk/>
          <pc:sldMk cId="675560211" sldId="690"/>
        </pc:sldMkLst>
        <pc:spChg chg="mod">
          <ac:chgData name="Zachariah DeMeola" userId="959d33fd1871443c" providerId="LiveId" clId="{013C04CF-0961-4DEF-9276-A123171E74F7}" dt="2022-03-16T19:14:19.982" v="6469" actId="113"/>
          <ac:spMkLst>
            <pc:docMk/>
            <pc:sldMk cId="675560211" sldId="690"/>
            <ac:spMk id="2" creationId="{00000000-0000-0000-0000-000000000000}"/>
          </ac:spMkLst>
        </pc:spChg>
        <pc:spChg chg="mod">
          <ac:chgData name="Zachariah DeMeola" userId="959d33fd1871443c" providerId="LiveId" clId="{013C04CF-0961-4DEF-9276-A123171E74F7}" dt="2022-03-16T19:15:41.637" v="6486" actId="12"/>
          <ac:spMkLst>
            <pc:docMk/>
            <pc:sldMk cId="675560211" sldId="690"/>
            <ac:spMk id="3" creationId="{46F8BD77-2B83-4520-8450-7C81D3D0EC79}"/>
          </ac:spMkLst>
        </pc:spChg>
        <pc:picChg chg="mod">
          <ac:chgData name="Zachariah DeMeola" userId="959d33fd1871443c" providerId="LiveId" clId="{013C04CF-0961-4DEF-9276-A123171E74F7}" dt="2022-03-15T16:30:53.478" v="4019" actId="1076"/>
          <ac:picMkLst>
            <pc:docMk/>
            <pc:sldMk cId="675560211" sldId="690"/>
            <ac:picMk id="4" creationId="{41580275-C912-423A-9F0C-E6DE1A04070D}"/>
          </ac:picMkLst>
        </pc:picChg>
        <pc:picChg chg="mod">
          <ac:chgData name="Zachariah DeMeola" userId="959d33fd1871443c" providerId="LiveId" clId="{013C04CF-0961-4DEF-9276-A123171E74F7}" dt="2022-03-15T16:30:57.812" v="4022" actId="1076"/>
          <ac:picMkLst>
            <pc:docMk/>
            <pc:sldMk cId="675560211" sldId="690"/>
            <ac:picMk id="7" creationId="{CB02253C-FD19-4FF1-8716-C30C9D5A7869}"/>
          </ac:picMkLst>
        </pc:picChg>
        <pc:picChg chg="mod">
          <ac:chgData name="Zachariah DeMeola" userId="959d33fd1871443c" providerId="LiveId" clId="{013C04CF-0961-4DEF-9276-A123171E74F7}" dt="2022-03-15T16:30:54.565" v="4020" actId="1076"/>
          <ac:picMkLst>
            <pc:docMk/>
            <pc:sldMk cId="675560211" sldId="690"/>
            <ac:picMk id="10" creationId="{00000000-0000-0000-0000-000000000000}"/>
          </ac:picMkLst>
        </pc:picChg>
        <pc:picChg chg="mod">
          <ac:chgData name="Zachariah DeMeola" userId="959d33fd1871443c" providerId="LiveId" clId="{013C04CF-0961-4DEF-9276-A123171E74F7}" dt="2022-03-15T16:30:52.412" v="4018" actId="1076"/>
          <ac:picMkLst>
            <pc:docMk/>
            <pc:sldMk cId="675560211" sldId="690"/>
            <ac:picMk id="11" creationId="{BD0841AF-1482-49ED-9626-E9F0FFDA3799}"/>
          </ac:picMkLst>
        </pc:picChg>
      </pc:sldChg>
      <pc:sldChg chg="modSp add mod ord">
        <pc:chgData name="Zachariah DeMeola" userId="959d33fd1871443c" providerId="LiveId" clId="{013C04CF-0961-4DEF-9276-A123171E74F7}" dt="2022-03-16T19:11:01.851" v="6424" actId="21"/>
        <pc:sldMkLst>
          <pc:docMk/>
          <pc:sldMk cId="1632962488" sldId="691"/>
        </pc:sldMkLst>
        <pc:spChg chg="mod">
          <ac:chgData name="Zachariah DeMeola" userId="959d33fd1871443c" providerId="LiveId" clId="{013C04CF-0961-4DEF-9276-A123171E74F7}" dt="2022-03-16T19:11:01.851" v="6424" actId="21"/>
          <ac:spMkLst>
            <pc:docMk/>
            <pc:sldMk cId="1632962488" sldId="691"/>
            <ac:spMk id="2" creationId="{00000000-0000-0000-0000-000000000000}"/>
          </ac:spMkLst>
        </pc:spChg>
        <pc:graphicFrameChg chg="mod modGraphic">
          <ac:chgData name="Zachariah DeMeola" userId="959d33fd1871443c" providerId="LiveId" clId="{013C04CF-0961-4DEF-9276-A123171E74F7}" dt="2022-03-16T19:10:48.458" v="6423" actId="2711"/>
          <ac:graphicFrameMkLst>
            <pc:docMk/>
            <pc:sldMk cId="1632962488" sldId="691"/>
            <ac:graphicFrameMk id="39" creationId="{CE35E2E0-C9ED-8109-3494-BBD6E57A572A}"/>
          </ac:graphicFrameMkLst>
        </pc:graphicFrameChg>
      </pc:sldChg>
      <pc:sldChg chg="addSp delSp modSp add mod setBg">
        <pc:chgData name="Zachariah DeMeola" userId="959d33fd1871443c" providerId="LiveId" clId="{013C04CF-0961-4DEF-9276-A123171E74F7}" dt="2022-03-16T19:56:08.383" v="6882" actId="20577"/>
        <pc:sldMkLst>
          <pc:docMk/>
          <pc:sldMk cId="1851605410" sldId="692"/>
        </pc:sldMkLst>
        <pc:spChg chg="mod">
          <ac:chgData name="Zachariah DeMeola" userId="959d33fd1871443c" providerId="LiveId" clId="{013C04CF-0961-4DEF-9276-A123171E74F7}" dt="2022-03-16T19:09:00.689" v="6398" actId="113"/>
          <ac:spMkLst>
            <pc:docMk/>
            <pc:sldMk cId="1851605410" sldId="692"/>
            <ac:spMk id="2" creationId="{00000000-0000-0000-0000-000000000000}"/>
          </ac:spMkLst>
        </pc:spChg>
        <pc:spChg chg="del mod">
          <ac:chgData name="Zachariah DeMeola" userId="959d33fd1871443c" providerId="LiveId" clId="{013C04CF-0961-4DEF-9276-A123171E74F7}" dt="2022-03-15T16:50:02.210" v="4179" actId="26606"/>
          <ac:spMkLst>
            <pc:docMk/>
            <pc:sldMk cId="1851605410" sldId="692"/>
            <ac:spMk id="15" creationId="{2CEC283D-76B6-4B34-8B8F-0C4696054D27}"/>
          </ac:spMkLst>
        </pc:spChg>
        <pc:spChg chg="add">
          <ac:chgData name="Zachariah DeMeola" userId="959d33fd1871443c" providerId="LiveId" clId="{013C04CF-0961-4DEF-9276-A123171E74F7}" dt="2022-03-15T16:50:02.210" v="4179" actId="26606"/>
          <ac:spMkLst>
            <pc:docMk/>
            <pc:sldMk cId="1851605410" sldId="692"/>
            <ac:spMk id="21" creationId="{BACC6370-2D7E-4714-9D71-7542949D7D5D}"/>
          </ac:spMkLst>
        </pc:spChg>
        <pc:spChg chg="add">
          <ac:chgData name="Zachariah DeMeola" userId="959d33fd1871443c" providerId="LiveId" clId="{013C04CF-0961-4DEF-9276-A123171E74F7}" dt="2022-03-15T16:50:02.210" v="4179" actId="26606"/>
          <ac:spMkLst>
            <pc:docMk/>
            <pc:sldMk cId="1851605410" sldId="692"/>
            <ac:spMk id="23" creationId="{256B2C21-A230-48C0-8DF1-C46611373C44}"/>
          </ac:spMkLst>
        </pc:spChg>
        <pc:spChg chg="add">
          <ac:chgData name="Zachariah DeMeola" userId="959d33fd1871443c" providerId="LiveId" clId="{013C04CF-0961-4DEF-9276-A123171E74F7}" dt="2022-03-15T16:50:02.210" v="4179" actId="26606"/>
          <ac:spMkLst>
            <pc:docMk/>
            <pc:sldMk cId="1851605410" sldId="692"/>
            <ac:spMk id="25" creationId="{3847E18C-932D-4C95-AABA-FEC7C9499AD7}"/>
          </ac:spMkLst>
        </pc:spChg>
        <pc:spChg chg="add">
          <ac:chgData name="Zachariah DeMeola" userId="959d33fd1871443c" providerId="LiveId" clId="{013C04CF-0961-4DEF-9276-A123171E74F7}" dt="2022-03-15T16:50:02.210" v="4179" actId="26606"/>
          <ac:spMkLst>
            <pc:docMk/>
            <pc:sldMk cId="1851605410" sldId="692"/>
            <ac:spMk id="27" creationId="{3150CB11-0C61-439E-910F-5787759E72A0}"/>
          </ac:spMkLst>
        </pc:spChg>
        <pc:spChg chg="add">
          <ac:chgData name="Zachariah DeMeola" userId="959d33fd1871443c" providerId="LiveId" clId="{013C04CF-0961-4DEF-9276-A123171E74F7}" dt="2022-03-15T16:50:02.210" v="4179" actId="26606"/>
          <ac:spMkLst>
            <pc:docMk/>
            <pc:sldMk cId="1851605410" sldId="692"/>
            <ac:spMk id="29" creationId="{43F8A58B-5155-44CE-A5FF-7647B47D0A7A}"/>
          </ac:spMkLst>
        </pc:spChg>
        <pc:spChg chg="add">
          <ac:chgData name="Zachariah DeMeola" userId="959d33fd1871443c" providerId="LiveId" clId="{013C04CF-0961-4DEF-9276-A123171E74F7}" dt="2022-03-15T16:50:02.210" v="4179" actId="26606"/>
          <ac:spMkLst>
            <pc:docMk/>
            <pc:sldMk cId="1851605410" sldId="692"/>
            <ac:spMk id="31" creationId="{443F2ACA-E6D6-4028-82DD-F03C262D5DE6}"/>
          </ac:spMkLst>
        </pc:spChg>
        <pc:graphicFrameChg chg="add mod">
          <ac:chgData name="Zachariah DeMeola" userId="959d33fd1871443c" providerId="LiveId" clId="{013C04CF-0961-4DEF-9276-A123171E74F7}" dt="2022-03-16T19:56:08.383" v="6882" actId="20577"/>
          <ac:graphicFrameMkLst>
            <pc:docMk/>
            <pc:sldMk cId="1851605410" sldId="692"/>
            <ac:graphicFrameMk id="17" creationId="{62601C90-D9CC-089C-2F24-BF7686E9B9E0}"/>
          </ac:graphicFrameMkLst>
        </pc:graphicFrameChg>
      </pc:sldChg>
      <pc:sldChg chg="add del">
        <pc:chgData name="Zachariah DeMeola" userId="959d33fd1871443c" providerId="LiveId" clId="{013C04CF-0961-4DEF-9276-A123171E74F7}" dt="2022-03-15T17:06:09.839" v="4431"/>
        <pc:sldMkLst>
          <pc:docMk/>
          <pc:sldMk cId="1803855492" sldId="693"/>
        </pc:sldMkLst>
      </pc:sldChg>
      <pc:sldChg chg="addSp delSp modSp new mod setBg setClrOvrMap">
        <pc:chgData name="Zachariah DeMeola" userId="959d33fd1871443c" providerId="LiveId" clId="{013C04CF-0961-4DEF-9276-A123171E74F7}" dt="2022-03-16T19:02:36.232" v="6359" actId="113"/>
        <pc:sldMkLst>
          <pc:docMk/>
          <pc:sldMk cId="3374390942" sldId="693"/>
        </pc:sldMkLst>
        <pc:spChg chg="mod">
          <ac:chgData name="Zachariah DeMeola" userId="959d33fd1871443c" providerId="LiveId" clId="{013C04CF-0961-4DEF-9276-A123171E74F7}" dt="2022-03-16T19:02:36.232" v="6359" actId="113"/>
          <ac:spMkLst>
            <pc:docMk/>
            <pc:sldMk cId="3374390942" sldId="693"/>
            <ac:spMk id="2" creationId="{0672384D-87E8-4ABE-B400-1BA161FCD377}"/>
          </ac:spMkLst>
        </pc:spChg>
        <pc:spChg chg="add del">
          <ac:chgData name="Zachariah DeMeola" userId="959d33fd1871443c" providerId="LiveId" clId="{013C04CF-0961-4DEF-9276-A123171E74F7}" dt="2022-03-15T17:08:01.502" v="4482"/>
          <ac:spMkLst>
            <pc:docMk/>
            <pc:sldMk cId="3374390942" sldId="693"/>
            <ac:spMk id="3" creationId="{9074C5FD-BE76-4F9C-ADD1-3C797D9AECD2}"/>
          </ac:spMkLst>
        </pc:spChg>
        <pc:spChg chg="add del mod">
          <ac:chgData name="Zachariah DeMeola" userId="959d33fd1871443c" providerId="LiveId" clId="{013C04CF-0961-4DEF-9276-A123171E74F7}" dt="2022-03-15T17:07:21.343" v="4463"/>
          <ac:spMkLst>
            <pc:docMk/>
            <pc:sldMk cId="3374390942" sldId="693"/>
            <ac:spMk id="4" creationId="{D81E5098-4AF5-4567-924E-F4BE6BD3F59D}"/>
          </ac:spMkLst>
        </pc:spChg>
        <pc:spChg chg="add del mod">
          <ac:chgData name="Zachariah DeMeola" userId="959d33fd1871443c" providerId="LiveId" clId="{013C04CF-0961-4DEF-9276-A123171E74F7}" dt="2022-03-15T17:07:13.442" v="4460"/>
          <ac:spMkLst>
            <pc:docMk/>
            <pc:sldMk cId="3374390942" sldId="693"/>
            <ac:spMk id="5" creationId="{E4AF0188-2F68-4247-88F8-41FE8B0CB2ED}"/>
          </ac:spMkLst>
        </pc:spChg>
        <pc:spChg chg="add mod ord">
          <ac:chgData name="Zachariah DeMeola" userId="959d33fd1871443c" providerId="LiveId" clId="{013C04CF-0961-4DEF-9276-A123171E74F7}" dt="2022-03-16T19:02:31.851" v="6358" actId="1076"/>
          <ac:spMkLst>
            <pc:docMk/>
            <pc:sldMk cId="3374390942" sldId="693"/>
            <ac:spMk id="6" creationId="{CB470891-B45D-4EAA-8F43-DA020B570FEF}"/>
          </ac:spMkLst>
        </pc:spChg>
        <pc:spChg chg="add del">
          <ac:chgData name="Zachariah DeMeola" userId="959d33fd1871443c" providerId="LiveId" clId="{013C04CF-0961-4DEF-9276-A123171E74F7}" dt="2022-03-15T17:08:07.171" v="4484" actId="26606"/>
          <ac:spMkLst>
            <pc:docMk/>
            <pc:sldMk cId="3374390942" sldId="693"/>
            <ac:spMk id="11" creationId="{AD72D4D1-076F-49D3-9889-EFC4F6D7CA66}"/>
          </ac:spMkLst>
        </pc:spChg>
        <pc:spChg chg="add del">
          <ac:chgData name="Zachariah DeMeola" userId="959d33fd1871443c" providerId="LiveId" clId="{013C04CF-0961-4DEF-9276-A123171E74F7}" dt="2022-03-15T17:08:13.628" v="4490" actId="26606"/>
          <ac:spMkLst>
            <pc:docMk/>
            <pc:sldMk cId="3374390942" sldId="693"/>
            <ac:spMk id="15" creationId="{BC4C4868-CB8F-4AF9-9CDB-8108F2C19B67}"/>
          </ac:spMkLst>
        </pc:spChg>
        <pc:spChg chg="add del">
          <ac:chgData name="Zachariah DeMeola" userId="959d33fd1871443c" providerId="LiveId" clId="{013C04CF-0961-4DEF-9276-A123171E74F7}" dt="2022-03-15T17:08:08.836" v="4486" actId="26606"/>
          <ac:spMkLst>
            <pc:docMk/>
            <pc:sldMk cId="3374390942" sldId="693"/>
            <ac:spMk id="17" creationId="{6A1473A6-3F22-483E-8A30-80B9D2B14592}"/>
          </ac:spMkLst>
        </pc:spChg>
        <pc:spChg chg="add del">
          <ac:chgData name="Zachariah DeMeola" userId="959d33fd1871443c" providerId="LiveId" clId="{013C04CF-0961-4DEF-9276-A123171E74F7}" dt="2022-03-15T17:08:13.628" v="4490" actId="26606"/>
          <ac:spMkLst>
            <pc:docMk/>
            <pc:sldMk cId="3374390942" sldId="693"/>
            <ac:spMk id="19" creationId="{53E5B1A8-3AC9-4BD1-9BBC-78CA94F2D1BA}"/>
          </ac:spMkLst>
        </pc:spChg>
        <pc:spChg chg="add del">
          <ac:chgData name="Zachariah DeMeola" userId="959d33fd1871443c" providerId="LiveId" clId="{013C04CF-0961-4DEF-9276-A123171E74F7}" dt="2022-03-15T17:08:11.906" v="4488" actId="26606"/>
          <ac:spMkLst>
            <pc:docMk/>
            <pc:sldMk cId="3374390942" sldId="693"/>
            <ac:spMk id="20" creationId="{87A57295-2710-4920-B99A-4D1FA03A62BD}"/>
          </ac:spMkLst>
        </pc:spChg>
        <pc:spChg chg="add del">
          <ac:chgData name="Zachariah DeMeola" userId="959d33fd1871443c" providerId="LiveId" clId="{013C04CF-0961-4DEF-9276-A123171E74F7}" dt="2022-03-15T17:08:11.906" v="4488" actId="26606"/>
          <ac:spMkLst>
            <pc:docMk/>
            <pc:sldMk cId="3374390942" sldId="693"/>
            <ac:spMk id="21" creationId="{78067929-4D33-4306-9E2F-67C49CDDB5DE}"/>
          </ac:spMkLst>
        </pc:spChg>
        <pc:spChg chg="add del">
          <ac:chgData name="Zachariah DeMeola" userId="959d33fd1871443c" providerId="LiveId" clId="{013C04CF-0961-4DEF-9276-A123171E74F7}" dt="2022-03-15T17:08:13.628" v="4490" actId="26606"/>
          <ac:spMkLst>
            <pc:docMk/>
            <pc:sldMk cId="3374390942" sldId="693"/>
            <ac:spMk id="24" creationId="{1B15ED52-F352-441B-82BF-E0EA34836D08}"/>
          </ac:spMkLst>
        </pc:spChg>
        <pc:spChg chg="add del">
          <ac:chgData name="Zachariah DeMeola" userId="959d33fd1871443c" providerId="LiveId" clId="{013C04CF-0961-4DEF-9276-A123171E74F7}" dt="2022-03-15T17:08:13.628" v="4490" actId="26606"/>
          <ac:spMkLst>
            <pc:docMk/>
            <pc:sldMk cId="3374390942" sldId="693"/>
            <ac:spMk id="25" creationId="{3B2E3793-BFE6-45A2-9B7B-E18844431C99}"/>
          </ac:spMkLst>
        </pc:spChg>
        <pc:spChg chg="add del">
          <ac:chgData name="Zachariah DeMeola" userId="959d33fd1871443c" providerId="LiveId" clId="{013C04CF-0961-4DEF-9276-A123171E74F7}" dt="2022-03-15T17:08:13.628" v="4490" actId="26606"/>
          <ac:spMkLst>
            <pc:docMk/>
            <pc:sldMk cId="3374390942" sldId="693"/>
            <ac:spMk id="26" creationId="{375E0459-6403-40CD-989D-56A4407CA12E}"/>
          </ac:spMkLst>
        </pc:spChg>
        <pc:spChg chg="add del">
          <ac:chgData name="Zachariah DeMeola" userId="959d33fd1871443c" providerId="LiveId" clId="{013C04CF-0961-4DEF-9276-A123171E74F7}" dt="2022-03-15T17:08:14.181" v="4492" actId="26606"/>
          <ac:spMkLst>
            <pc:docMk/>
            <pc:sldMk cId="3374390942" sldId="693"/>
            <ac:spMk id="28" creationId="{979E27D9-03C7-44E2-9FF8-15D0C8506AF7}"/>
          </ac:spMkLst>
        </pc:spChg>
        <pc:spChg chg="add del">
          <ac:chgData name="Zachariah DeMeola" userId="959d33fd1871443c" providerId="LiveId" clId="{013C04CF-0961-4DEF-9276-A123171E74F7}" dt="2022-03-15T17:08:14.181" v="4492" actId="26606"/>
          <ac:spMkLst>
            <pc:docMk/>
            <pc:sldMk cId="3374390942" sldId="693"/>
            <ac:spMk id="29" creationId="{EEBF1590-3B36-48EE-A89D-3B6F3CB256AB}"/>
          </ac:spMkLst>
        </pc:spChg>
        <pc:spChg chg="add del">
          <ac:chgData name="Zachariah DeMeola" userId="959d33fd1871443c" providerId="LiveId" clId="{013C04CF-0961-4DEF-9276-A123171E74F7}" dt="2022-03-15T17:08:14.181" v="4492" actId="26606"/>
          <ac:spMkLst>
            <pc:docMk/>
            <pc:sldMk cId="3374390942" sldId="693"/>
            <ac:spMk id="30" creationId="{AC8F6C8C-AB5A-4548-942D-E3FD40ACBC49}"/>
          </ac:spMkLst>
        </pc:spChg>
        <pc:spChg chg="add del">
          <ac:chgData name="Zachariah DeMeola" userId="959d33fd1871443c" providerId="LiveId" clId="{013C04CF-0961-4DEF-9276-A123171E74F7}" dt="2022-03-15T17:09:17.525" v="4517" actId="26606"/>
          <ac:spMkLst>
            <pc:docMk/>
            <pc:sldMk cId="3374390942" sldId="693"/>
            <ac:spMk id="32" creationId="{6A1473A6-3F22-483E-8A30-80B9D2B14592}"/>
          </ac:spMkLst>
        </pc:spChg>
        <pc:spChg chg="add del">
          <ac:chgData name="Zachariah DeMeola" userId="959d33fd1871443c" providerId="LiveId" clId="{013C04CF-0961-4DEF-9276-A123171E74F7}" dt="2022-03-15T17:09:17.521" v="4516" actId="26606"/>
          <ac:spMkLst>
            <pc:docMk/>
            <pc:sldMk cId="3374390942" sldId="693"/>
            <ac:spMk id="39" creationId="{911A6C77-6109-4F77-975B-C375615A557E}"/>
          </ac:spMkLst>
        </pc:spChg>
        <pc:spChg chg="add">
          <ac:chgData name="Zachariah DeMeola" userId="959d33fd1871443c" providerId="LiveId" clId="{013C04CF-0961-4DEF-9276-A123171E74F7}" dt="2022-03-15T17:09:17.525" v="4517" actId="26606"/>
          <ac:spMkLst>
            <pc:docMk/>
            <pc:sldMk cId="3374390942" sldId="693"/>
            <ac:spMk id="48" creationId="{427D15F9-FBA9-45B6-A1EE-7E2610907483}"/>
          </ac:spMkLst>
        </pc:spChg>
        <pc:grpChg chg="add del">
          <ac:chgData name="Zachariah DeMeola" userId="959d33fd1871443c" providerId="LiveId" clId="{013C04CF-0961-4DEF-9276-A123171E74F7}" dt="2022-03-15T17:08:08.836" v="4486" actId="26606"/>
          <ac:grpSpMkLst>
            <pc:docMk/>
            <pc:sldMk cId="3374390942" sldId="693"/>
            <ac:grpSpMk id="18" creationId="{AA1375E3-3E53-4D75-BAB7-E5929BFCB25F}"/>
          </ac:grpSpMkLst>
        </pc:grpChg>
        <pc:grpChg chg="add del">
          <ac:chgData name="Zachariah DeMeola" userId="959d33fd1871443c" providerId="LiveId" clId="{013C04CF-0961-4DEF-9276-A123171E74F7}" dt="2022-03-15T17:09:17.525" v="4517" actId="26606"/>
          <ac:grpSpMkLst>
            <pc:docMk/>
            <pc:sldMk cId="3374390942" sldId="693"/>
            <ac:grpSpMk id="33" creationId="{AA1375E3-3E53-4D75-BAB7-E5929BFCB25F}"/>
          </ac:grpSpMkLst>
        </pc:grpChg>
        <pc:grpChg chg="add del">
          <ac:chgData name="Zachariah DeMeola" userId="959d33fd1871443c" providerId="LiveId" clId="{013C04CF-0961-4DEF-9276-A123171E74F7}" dt="2022-03-15T17:09:17.521" v="4516" actId="26606"/>
          <ac:grpSpMkLst>
            <pc:docMk/>
            <pc:sldMk cId="3374390942" sldId="693"/>
            <ac:grpSpMk id="41" creationId="{CB343D17-9934-455E-B326-2F39206BA44A}"/>
          </ac:grpSpMkLst>
        </pc:grpChg>
        <pc:grpChg chg="add">
          <ac:chgData name="Zachariah DeMeola" userId="959d33fd1871443c" providerId="LiveId" clId="{013C04CF-0961-4DEF-9276-A123171E74F7}" dt="2022-03-15T17:09:17.525" v="4517" actId="26606"/>
          <ac:grpSpMkLst>
            <pc:docMk/>
            <pc:sldMk cId="3374390942" sldId="693"/>
            <ac:grpSpMk id="49" creationId="{549D845D-9A57-49AC-9523-BB0D6DA6FECA}"/>
          </ac:grpSpMkLst>
        </pc:grpChg>
        <pc:picChg chg="add mod">
          <ac:chgData name="Zachariah DeMeola" userId="959d33fd1871443c" providerId="LiveId" clId="{013C04CF-0961-4DEF-9276-A123171E74F7}" dt="2022-03-15T17:09:40.683" v="4528" actId="1076"/>
          <ac:picMkLst>
            <pc:docMk/>
            <pc:sldMk cId="3374390942" sldId="693"/>
            <ac:picMk id="27" creationId="{A5B06E53-0CC6-4F17-8397-33D881DC20AA}"/>
          </ac:picMkLst>
        </pc:picChg>
        <pc:cxnChg chg="add del">
          <ac:chgData name="Zachariah DeMeola" userId="959d33fd1871443c" providerId="LiveId" clId="{013C04CF-0961-4DEF-9276-A123171E74F7}" dt="2022-03-15T17:08:07.171" v="4484" actId="26606"/>
          <ac:cxnSpMkLst>
            <pc:docMk/>
            <pc:sldMk cId="3374390942" sldId="693"/>
            <ac:cxnSpMk id="13" creationId="{2D72A2C9-F3CA-4216-8BAD-FA4C970C3C4E}"/>
          </ac:cxnSpMkLst>
        </pc:cxnChg>
        <pc:cxnChg chg="add del">
          <ac:chgData name="Zachariah DeMeola" userId="959d33fd1871443c" providerId="LiveId" clId="{013C04CF-0961-4DEF-9276-A123171E74F7}" dt="2022-03-15T17:08:11.906" v="4488" actId="26606"/>
          <ac:cxnSpMkLst>
            <pc:docMk/>
            <pc:sldMk cId="3374390942" sldId="693"/>
            <ac:cxnSpMk id="22" creationId="{2D72A2C9-F3CA-4216-8BAD-FA4C970C3C4E}"/>
          </ac:cxnSpMkLst>
        </pc:cxnChg>
      </pc:sldChg>
      <pc:sldChg chg="addSp modSp new mod setBg">
        <pc:chgData name="Zachariah DeMeola" userId="959d33fd1871443c" providerId="LiveId" clId="{013C04CF-0961-4DEF-9276-A123171E74F7}" dt="2022-03-15T17:15:06.744" v="4637" actId="26606"/>
        <pc:sldMkLst>
          <pc:docMk/>
          <pc:sldMk cId="1432427399" sldId="694"/>
        </pc:sldMkLst>
        <pc:spChg chg="mod">
          <ac:chgData name="Zachariah DeMeola" userId="959d33fd1871443c" providerId="LiveId" clId="{013C04CF-0961-4DEF-9276-A123171E74F7}" dt="2022-03-15T17:15:06.744" v="4637" actId="26606"/>
          <ac:spMkLst>
            <pc:docMk/>
            <pc:sldMk cId="1432427399" sldId="694"/>
            <ac:spMk id="2" creationId="{A62EE3DA-FC65-4EDF-8F4A-2447B876925E}"/>
          </ac:spMkLst>
        </pc:spChg>
        <pc:spChg chg="mod">
          <ac:chgData name="Zachariah DeMeola" userId="959d33fd1871443c" providerId="LiveId" clId="{013C04CF-0961-4DEF-9276-A123171E74F7}" dt="2022-03-15T17:15:06.744" v="4637" actId="26606"/>
          <ac:spMkLst>
            <pc:docMk/>
            <pc:sldMk cId="1432427399" sldId="694"/>
            <ac:spMk id="3" creationId="{0A276AF8-89DC-4C00-9C55-60246D3C9383}"/>
          </ac:spMkLst>
        </pc:spChg>
        <pc:spChg chg="add">
          <ac:chgData name="Zachariah DeMeola" userId="959d33fd1871443c" providerId="LiveId" clId="{013C04CF-0961-4DEF-9276-A123171E74F7}" dt="2022-03-15T17:15:06.744" v="4637" actId="26606"/>
          <ac:spMkLst>
            <pc:docMk/>
            <pc:sldMk cId="1432427399" sldId="694"/>
            <ac:spMk id="8" creationId="{6F5A5072-7B47-4D32-B52A-4EBBF590B8A5}"/>
          </ac:spMkLst>
        </pc:spChg>
        <pc:spChg chg="add">
          <ac:chgData name="Zachariah DeMeola" userId="959d33fd1871443c" providerId="LiveId" clId="{013C04CF-0961-4DEF-9276-A123171E74F7}" dt="2022-03-15T17:15:06.744" v="4637" actId="26606"/>
          <ac:spMkLst>
            <pc:docMk/>
            <pc:sldMk cId="1432427399" sldId="694"/>
            <ac:spMk id="10" creationId="{9715DAF0-AE1B-46C9-8A6B-DB2AA05AB91D}"/>
          </ac:spMkLst>
        </pc:spChg>
        <pc:spChg chg="add">
          <ac:chgData name="Zachariah DeMeola" userId="959d33fd1871443c" providerId="LiveId" clId="{013C04CF-0961-4DEF-9276-A123171E74F7}" dt="2022-03-15T17:15:06.744" v="4637" actId="26606"/>
          <ac:spMkLst>
            <pc:docMk/>
            <pc:sldMk cId="1432427399" sldId="694"/>
            <ac:spMk id="12" creationId="{6016219D-510E-4184-9090-6D5578A87BD1}"/>
          </ac:spMkLst>
        </pc:spChg>
        <pc:spChg chg="add">
          <ac:chgData name="Zachariah DeMeola" userId="959d33fd1871443c" providerId="LiveId" clId="{013C04CF-0961-4DEF-9276-A123171E74F7}" dt="2022-03-15T17:15:06.744" v="4637" actId="26606"/>
          <ac:spMkLst>
            <pc:docMk/>
            <pc:sldMk cId="1432427399" sldId="694"/>
            <ac:spMk id="14" creationId="{AFF4A713-7B75-4B21-90D7-5AB19547C728}"/>
          </ac:spMkLst>
        </pc:spChg>
        <pc:spChg chg="add">
          <ac:chgData name="Zachariah DeMeola" userId="959d33fd1871443c" providerId="LiveId" clId="{013C04CF-0961-4DEF-9276-A123171E74F7}" dt="2022-03-15T17:15:06.744" v="4637" actId="26606"/>
          <ac:spMkLst>
            <pc:docMk/>
            <pc:sldMk cId="1432427399" sldId="694"/>
            <ac:spMk id="16" creationId="{DC631C0B-6DA6-4E57-8231-CE32B3434A7E}"/>
          </ac:spMkLst>
        </pc:spChg>
        <pc:spChg chg="add">
          <ac:chgData name="Zachariah DeMeola" userId="959d33fd1871443c" providerId="LiveId" clId="{013C04CF-0961-4DEF-9276-A123171E74F7}" dt="2022-03-15T17:15:06.744" v="4637" actId="26606"/>
          <ac:spMkLst>
            <pc:docMk/>
            <pc:sldMk cId="1432427399" sldId="694"/>
            <ac:spMk id="18" creationId="{C29501E6-A978-4A61-9689-9085AF97A53A}"/>
          </ac:spMkLst>
        </pc:spChg>
      </pc:sldChg>
      <pc:sldChg chg="addSp delSp modSp new mod ord setBg setClrOvrMap">
        <pc:chgData name="Zachariah DeMeola" userId="959d33fd1871443c" providerId="LiveId" clId="{013C04CF-0961-4DEF-9276-A123171E74F7}" dt="2022-03-18T16:58:50.524" v="7706" actId="6549"/>
        <pc:sldMkLst>
          <pc:docMk/>
          <pc:sldMk cId="3611801459" sldId="695"/>
        </pc:sldMkLst>
        <pc:spChg chg="mod">
          <ac:chgData name="Zachariah DeMeola" userId="959d33fd1871443c" providerId="LiveId" clId="{013C04CF-0961-4DEF-9276-A123171E74F7}" dt="2022-03-16T18:45:04.772" v="6166" actId="26606"/>
          <ac:spMkLst>
            <pc:docMk/>
            <pc:sldMk cId="3611801459" sldId="695"/>
            <ac:spMk id="2" creationId="{5E584F3E-DAA3-4352-95EE-ADBECA71A69C}"/>
          </ac:spMkLst>
        </pc:spChg>
        <pc:spChg chg="add del mod">
          <ac:chgData name="Zachariah DeMeola" userId="959d33fd1871443c" providerId="LiveId" clId="{013C04CF-0961-4DEF-9276-A123171E74F7}" dt="2022-03-16T18:43:52.058" v="6146" actId="478"/>
          <ac:spMkLst>
            <pc:docMk/>
            <pc:sldMk cId="3611801459" sldId="695"/>
            <ac:spMk id="4" creationId="{F2D6DBFE-AEEB-434D-8157-3ADE345A8214}"/>
          </ac:spMkLst>
        </pc:spChg>
        <pc:spChg chg="add del mod">
          <ac:chgData name="Zachariah DeMeola" userId="959d33fd1871443c" providerId="LiveId" clId="{013C04CF-0961-4DEF-9276-A123171E74F7}" dt="2022-03-16T18:43:15.860" v="6143"/>
          <ac:spMkLst>
            <pc:docMk/>
            <pc:sldMk cId="3611801459" sldId="695"/>
            <ac:spMk id="6" creationId="{C0267699-1D60-4F85-897F-83C5E99893A2}"/>
          </ac:spMkLst>
        </pc:spChg>
        <pc:spChg chg="add mod ord">
          <ac:chgData name="Zachariah DeMeola" userId="959d33fd1871443c" providerId="LiveId" clId="{013C04CF-0961-4DEF-9276-A123171E74F7}" dt="2022-03-18T16:58:50.524" v="7706" actId="6549"/>
          <ac:spMkLst>
            <pc:docMk/>
            <pc:sldMk cId="3611801459" sldId="695"/>
            <ac:spMk id="7" creationId="{44348682-B3C4-4953-B4FD-094F38B14D23}"/>
          </ac:spMkLst>
        </pc:spChg>
        <pc:spChg chg="add del">
          <ac:chgData name="Zachariah DeMeola" userId="959d33fd1871443c" providerId="LiveId" clId="{013C04CF-0961-4DEF-9276-A123171E74F7}" dt="2022-03-16T18:42:32.921" v="6130" actId="26606"/>
          <ac:spMkLst>
            <pc:docMk/>
            <pc:sldMk cId="3611801459" sldId="695"/>
            <ac:spMk id="12" creationId="{025E2AA9-10C9-4A14-BEA3-064CD0131100}"/>
          </ac:spMkLst>
        </pc:spChg>
        <pc:spChg chg="add del">
          <ac:chgData name="Zachariah DeMeola" userId="959d33fd1871443c" providerId="LiveId" clId="{013C04CF-0961-4DEF-9276-A123171E74F7}" dt="2022-03-16T18:42:32.921" v="6130" actId="26606"/>
          <ac:spMkLst>
            <pc:docMk/>
            <pc:sldMk cId="3611801459" sldId="695"/>
            <ac:spMk id="14" creationId="{F076F371-EE61-49EA-AA2A-3582C3AC9BCD}"/>
          </ac:spMkLst>
        </pc:spChg>
        <pc:spChg chg="add del">
          <ac:chgData name="Zachariah DeMeola" userId="959d33fd1871443c" providerId="LiveId" clId="{013C04CF-0961-4DEF-9276-A123171E74F7}" dt="2022-03-16T18:42:36.182" v="6132" actId="26606"/>
          <ac:spMkLst>
            <pc:docMk/>
            <pc:sldMk cId="3611801459" sldId="695"/>
            <ac:spMk id="17" creationId="{B95B9BA8-1D69-4796-85F5-B6D0BD52354B}"/>
          </ac:spMkLst>
        </pc:spChg>
        <pc:spChg chg="add del">
          <ac:chgData name="Zachariah DeMeola" userId="959d33fd1871443c" providerId="LiveId" clId="{013C04CF-0961-4DEF-9276-A123171E74F7}" dt="2022-03-16T18:43:24.385" v="6144" actId="26606"/>
          <ac:spMkLst>
            <pc:docMk/>
            <pc:sldMk cId="3611801459" sldId="695"/>
            <ac:spMk id="20" creationId="{E8A8EAB8-D2FF-444D-B34B-7D32F106AD0E}"/>
          </ac:spMkLst>
        </pc:spChg>
        <pc:spChg chg="add del">
          <ac:chgData name="Zachariah DeMeola" userId="959d33fd1871443c" providerId="LiveId" clId="{013C04CF-0961-4DEF-9276-A123171E74F7}" dt="2022-03-16T18:45:04.772" v="6166" actId="26606"/>
          <ac:spMkLst>
            <pc:docMk/>
            <pc:sldMk cId="3611801459" sldId="695"/>
            <ac:spMk id="27" creationId="{A7AE9375-4664-4DB2-922D-2782A6E439AC}"/>
          </ac:spMkLst>
        </pc:spChg>
        <pc:spChg chg="add del">
          <ac:chgData name="Zachariah DeMeola" userId="959d33fd1871443c" providerId="LiveId" clId="{013C04CF-0961-4DEF-9276-A123171E74F7}" dt="2022-03-16T18:45:04.772" v="6166" actId="26606"/>
          <ac:spMkLst>
            <pc:docMk/>
            <pc:sldMk cId="3611801459" sldId="695"/>
            <ac:spMk id="31" creationId="{9DD005C1-8C51-42D6-9BEE-B9B83849743D}"/>
          </ac:spMkLst>
        </pc:spChg>
        <pc:spChg chg="add del">
          <ac:chgData name="Zachariah DeMeola" userId="959d33fd1871443c" providerId="LiveId" clId="{013C04CF-0961-4DEF-9276-A123171E74F7}" dt="2022-03-16T18:45:00.754" v="6162" actId="26606"/>
          <ac:spMkLst>
            <pc:docMk/>
            <pc:sldMk cId="3611801459" sldId="695"/>
            <ac:spMk id="36" creationId="{5A0118C5-4F8D-4CF4-BADD-53FEACC6C42A}"/>
          </ac:spMkLst>
        </pc:spChg>
        <pc:spChg chg="add del">
          <ac:chgData name="Zachariah DeMeola" userId="959d33fd1871443c" providerId="LiveId" clId="{013C04CF-0961-4DEF-9276-A123171E74F7}" dt="2022-03-16T18:45:00.754" v="6162" actId="26606"/>
          <ac:spMkLst>
            <pc:docMk/>
            <pc:sldMk cId="3611801459" sldId="695"/>
            <ac:spMk id="42" creationId="{CAEBFCD5-5356-4326-8D39-8235A46CD7B2}"/>
          </ac:spMkLst>
        </pc:spChg>
        <pc:spChg chg="add del">
          <ac:chgData name="Zachariah DeMeola" userId="959d33fd1871443c" providerId="LiveId" clId="{013C04CF-0961-4DEF-9276-A123171E74F7}" dt="2022-03-16T18:45:02.523" v="6164" actId="26606"/>
          <ac:spMkLst>
            <pc:docMk/>
            <pc:sldMk cId="3611801459" sldId="695"/>
            <ac:spMk id="74" creationId="{5A0118C5-4F8D-4CF4-BADD-53FEACC6C42A}"/>
          </ac:spMkLst>
        </pc:spChg>
        <pc:spChg chg="add del">
          <ac:chgData name="Zachariah DeMeola" userId="959d33fd1871443c" providerId="LiveId" clId="{013C04CF-0961-4DEF-9276-A123171E74F7}" dt="2022-03-16T18:45:02.523" v="6164" actId="26606"/>
          <ac:spMkLst>
            <pc:docMk/>
            <pc:sldMk cId="3611801459" sldId="695"/>
            <ac:spMk id="78" creationId="{4E0A5C5C-2A95-428E-9F6A-0D29EBD57C9F}"/>
          </ac:spMkLst>
        </pc:spChg>
        <pc:spChg chg="add del">
          <ac:chgData name="Zachariah DeMeola" userId="959d33fd1871443c" providerId="LiveId" clId="{013C04CF-0961-4DEF-9276-A123171E74F7}" dt="2022-03-16T18:45:04.772" v="6166" actId="26606"/>
          <ac:spMkLst>
            <pc:docMk/>
            <pc:sldMk cId="3611801459" sldId="695"/>
            <ac:spMk id="89" creationId="{E0D60ECE-8986-45DC-B7FE-EC7699B466B8}"/>
          </ac:spMkLst>
        </pc:spChg>
        <pc:spChg chg="add del">
          <ac:chgData name="Zachariah DeMeola" userId="959d33fd1871443c" providerId="LiveId" clId="{013C04CF-0961-4DEF-9276-A123171E74F7}" dt="2022-03-16T18:45:04.772" v="6166" actId="26606"/>
          <ac:spMkLst>
            <pc:docMk/>
            <pc:sldMk cId="3611801459" sldId="695"/>
            <ac:spMk id="90" creationId="{96964194-5878-40D2-8EC0-DDC58387FA56}"/>
          </ac:spMkLst>
        </pc:spChg>
        <pc:grpChg chg="add del">
          <ac:chgData name="Zachariah DeMeola" userId="959d33fd1871443c" providerId="LiveId" clId="{013C04CF-0961-4DEF-9276-A123171E74F7}" dt="2022-03-16T18:42:36.182" v="6132" actId="26606"/>
          <ac:grpSpMkLst>
            <pc:docMk/>
            <pc:sldMk cId="3611801459" sldId="695"/>
            <ac:grpSpMk id="18" creationId="{4728F330-19FB-4D39-BD0F-53032ABFEB7F}"/>
          </ac:grpSpMkLst>
        </pc:grpChg>
        <pc:grpChg chg="add del">
          <ac:chgData name="Zachariah DeMeola" userId="959d33fd1871443c" providerId="LiveId" clId="{013C04CF-0961-4DEF-9276-A123171E74F7}" dt="2022-03-16T18:45:00.754" v="6162" actId="26606"/>
          <ac:grpSpMkLst>
            <pc:docMk/>
            <pc:sldMk cId="3611801459" sldId="695"/>
            <ac:grpSpMk id="38" creationId="{134CC3FF-7AA4-46F4-8B24-2F9383D86DBD}"/>
          </ac:grpSpMkLst>
        </pc:grpChg>
        <pc:grpChg chg="add del">
          <ac:chgData name="Zachariah DeMeola" userId="959d33fd1871443c" providerId="LiveId" clId="{013C04CF-0961-4DEF-9276-A123171E74F7}" dt="2022-03-16T18:45:00.754" v="6162" actId="26606"/>
          <ac:grpSpMkLst>
            <pc:docMk/>
            <pc:sldMk cId="3611801459" sldId="695"/>
            <ac:grpSpMk id="44" creationId="{5F2AA49C-5AC0-41C7-BFAF-74B8D8293C8F}"/>
          </ac:grpSpMkLst>
        </pc:grpChg>
        <pc:grpChg chg="add del">
          <ac:chgData name="Zachariah DeMeola" userId="959d33fd1871443c" providerId="LiveId" clId="{013C04CF-0961-4DEF-9276-A123171E74F7}" dt="2022-03-16T18:45:00.754" v="6162" actId="26606"/>
          <ac:grpSpMkLst>
            <pc:docMk/>
            <pc:sldMk cId="3611801459" sldId="695"/>
            <ac:grpSpMk id="59" creationId="{BB32367D-C4F2-49D5-A586-298C7CA821B0}"/>
          </ac:grpSpMkLst>
        </pc:grpChg>
        <pc:grpChg chg="add del">
          <ac:chgData name="Zachariah DeMeola" userId="959d33fd1871443c" providerId="LiveId" clId="{013C04CF-0961-4DEF-9276-A123171E74F7}" dt="2022-03-16T18:45:02.523" v="6164" actId="26606"/>
          <ac:grpSpMkLst>
            <pc:docMk/>
            <pc:sldMk cId="3611801459" sldId="695"/>
            <ac:grpSpMk id="75" creationId="{2A638C7D-9088-41A9-88A0-7357157BC168}"/>
          </ac:grpSpMkLst>
        </pc:grpChg>
        <pc:grpChg chg="add del">
          <ac:chgData name="Zachariah DeMeola" userId="959d33fd1871443c" providerId="LiveId" clId="{013C04CF-0961-4DEF-9276-A123171E74F7}" dt="2022-03-16T18:45:02.523" v="6164" actId="26606"/>
          <ac:grpSpMkLst>
            <pc:docMk/>
            <pc:sldMk cId="3611801459" sldId="695"/>
            <ac:grpSpMk id="79" creationId="{3F219210-B16A-47B6-9AA8-207DAFF37E66}"/>
          </ac:grpSpMkLst>
        </pc:grpChg>
        <pc:grpChg chg="add del">
          <ac:chgData name="Zachariah DeMeola" userId="959d33fd1871443c" providerId="LiveId" clId="{013C04CF-0961-4DEF-9276-A123171E74F7}" dt="2022-03-16T18:45:02.523" v="6164" actId="26606"/>
          <ac:grpSpMkLst>
            <pc:docMk/>
            <pc:sldMk cId="3611801459" sldId="695"/>
            <ac:grpSpMk id="82" creationId="{582A903B-6B78-4F0A-B7C9-3D80499020B8}"/>
          </ac:grpSpMkLst>
        </pc:grpChg>
        <pc:picChg chg="add del mod ord">
          <ac:chgData name="Zachariah DeMeola" userId="959d33fd1871443c" providerId="LiveId" clId="{013C04CF-0961-4DEF-9276-A123171E74F7}" dt="2022-03-16T18:45:05.451" v="6167"/>
          <ac:picMkLst>
            <pc:docMk/>
            <pc:sldMk cId="3611801459" sldId="695"/>
            <ac:picMk id="8" creationId="{F684789C-BAEC-4E10-9A3A-3B17CC62B667}"/>
          </ac:picMkLst>
        </pc:picChg>
        <pc:cxnChg chg="add del">
          <ac:chgData name="Zachariah DeMeola" userId="959d33fd1871443c" providerId="LiveId" clId="{013C04CF-0961-4DEF-9276-A123171E74F7}" dt="2022-03-16T18:43:24.385" v="6144" actId="26606"/>
          <ac:cxnSpMkLst>
            <pc:docMk/>
            <pc:sldMk cId="3611801459" sldId="695"/>
            <ac:cxnSpMk id="21" creationId="{067633D1-6EE6-4118-B9F0-B363477BEE7A}"/>
          </ac:cxnSpMkLst>
        </pc:cxnChg>
        <pc:cxnChg chg="add del">
          <ac:chgData name="Zachariah DeMeola" userId="959d33fd1871443c" providerId="LiveId" clId="{013C04CF-0961-4DEF-9276-A123171E74F7}" dt="2022-03-16T18:43:24.385" v="6144" actId="26606"/>
          <ac:cxnSpMkLst>
            <pc:docMk/>
            <pc:sldMk cId="3611801459" sldId="695"/>
            <ac:cxnSpMk id="22" creationId="{4AD7FFC6-42A9-49CB-B5E9-B3F6B038331B}"/>
          </ac:cxnSpMkLst>
        </pc:cxnChg>
        <pc:cxnChg chg="add del">
          <ac:chgData name="Zachariah DeMeola" userId="959d33fd1871443c" providerId="LiveId" clId="{013C04CF-0961-4DEF-9276-A123171E74F7}" dt="2022-03-16T18:45:04.772" v="6166" actId="26606"/>
          <ac:cxnSpMkLst>
            <pc:docMk/>
            <pc:sldMk cId="3611801459" sldId="695"/>
            <ac:cxnSpMk id="29" creationId="{EE504C98-6397-41C1-A8D8-2D9C4ED307E0}"/>
          </ac:cxnSpMkLst>
        </pc:cxnChg>
      </pc:sldChg>
      <pc:sldChg chg="addSp delSp modSp new mod ord">
        <pc:chgData name="Zachariah DeMeola" userId="959d33fd1871443c" providerId="LiveId" clId="{013C04CF-0961-4DEF-9276-A123171E74F7}" dt="2022-03-16T19:00:55.175" v="6344" actId="1076"/>
        <pc:sldMkLst>
          <pc:docMk/>
          <pc:sldMk cId="519609369" sldId="696"/>
        </pc:sldMkLst>
        <pc:spChg chg="del">
          <ac:chgData name="Zachariah DeMeola" userId="959d33fd1871443c" providerId="LiveId" clId="{013C04CF-0961-4DEF-9276-A123171E74F7}" dt="2022-03-15T17:18:46.441" v="4728" actId="478"/>
          <ac:spMkLst>
            <pc:docMk/>
            <pc:sldMk cId="519609369" sldId="696"/>
            <ac:spMk id="2" creationId="{D9848BAB-D1D7-4B9F-96DE-65F40A65065D}"/>
          </ac:spMkLst>
        </pc:spChg>
        <pc:spChg chg="add mod">
          <ac:chgData name="Zachariah DeMeola" userId="959d33fd1871443c" providerId="LiveId" clId="{013C04CF-0961-4DEF-9276-A123171E74F7}" dt="2022-03-16T19:00:23.817" v="6340" actId="1076"/>
          <ac:spMkLst>
            <pc:docMk/>
            <pc:sldMk cId="519609369" sldId="696"/>
            <ac:spMk id="6" creationId="{28508D06-0D8A-49B0-9817-4D0F660153D7}"/>
          </ac:spMkLst>
        </pc:spChg>
        <pc:picChg chg="add mod">
          <ac:chgData name="Zachariah DeMeola" userId="959d33fd1871443c" providerId="LiveId" clId="{013C04CF-0961-4DEF-9276-A123171E74F7}" dt="2022-03-16T19:00:55.175" v="6344" actId="1076"/>
          <ac:picMkLst>
            <pc:docMk/>
            <pc:sldMk cId="519609369" sldId="696"/>
            <ac:picMk id="4" creationId="{5EC660D6-5777-4869-B732-36F881F6B654}"/>
          </ac:picMkLst>
        </pc:picChg>
      </pc:sldChg>
      <pc:sldChg chg="addSp delSp modSp new add del mod ord">
        <pc:chgData name="Zachariah DeMeola" userId="959d33fd1871443c" providerId="LiveId" clId="{013C04CF-0961-4DEF-9276-A123171E74F7}" dt="2022-03-16T18:00:48.932" v="5867" actId="47"/>
        <pc:sldMkLst>
          <pc:docMk/>
          <pc:sldMk cId="84852141" sldId="697"/>
        </pc:sldMkLst>
        <pc:spChg chg="del">
          <ac:chgData name="Zachariah DeMeola" userId="959d33fd1871443c" providerId="LiveId" clId="{013C04CF-0961-4DEF-9276-A123171E74F7}" dt="2022-03-15T17:19:44.208" v="4742" actId="478"/>
          <ac:spMkLst>
            <pc:docMk/>
            <pc:sldMk cId="84852141" sldId="697"/>
            <ac:spMk id="2" creationId="{532C6AD8-E0C1-40B2-93FD-AD5309056CFD}"/>
          </ac:spMkLst>
        </pc:spChg>
        <pc:spChg chg="add mod">
          <ac:chgData name="Zachariah DeMeola" userId="959d33fd1871443c" providerId="LiveId" clId="{013C04CF-0961-4DEF-9276-A123171E74F7}" dt="2022-03-15T17:21:03.658" v="4758" actId="20577"/>
          <ac:spMkLst>
            <pc:docMk/>
            <pc:sldMk cId="84852141" sldId="697"/>
            <ac:spMk id="7" creationId="{FC18C35F-5CC8-473F-B50E-A046E23BB6A8}"/>
          </ac:spMkLst>
        </pc:spChg>
        <pc:picChg chg="add del mod">
          <ac:chgData name="Zachariah DeMeola" userId="959d33fd1871443c" providerId="LiveId" clId="{013C04CF-0961-4DEF-9276-A123171E74F7}" dt="2022-03-15T17:20:03.380" v="4746" actId="478"/>
          <ac:picMkLst>
            <pc:docMk/>
            <pc:sldMk cId="84852141" sldId="697"/>
            <ac:picMk id="3" creationId="{B4F8E1CA-7320-499F-9243-EAEA0A1C5962}"/>
          </ac:picMkLst>
        </pc:picChg>
        <pc:picChg chg="add mod">
          <ac:chgData name="Zachariah DeMeola" userId="959d33fd1871443c" providerId="LiveId" clId="{013C04CF-0961-4DEF-9276-A123171E74F7}" dt="2022-03-15T17:20:14.419" v="4751" actId="1076"/>
          <ac:picMkLst>
            <pc:docMk/>
            <pc:sldMk cId="84852141" sldId="697"/>
            <ac:picMk id="5" creationId="{75B48F81-F2C2-4C9F-8CBD-EBDD4EF66C3A}"/>
          </ac:picMkLst>
        </pc:picChg>
      </pc:sldChg>
      <pc:sldChg chg="addSp delSp modSp new add del mod ord">
        <pc:chgData name="Zachariah DeMeola" userId="959d33fd1871443c" providerId="LiveId" clId="{013C04CF-0961-4DEF-9276-A123171E74F7}" dt="2022-03-16T18:00:46.050" v="5866" actId="47"/>
        <pc:sldMkLst>
          <pc:docMk/>
          <pc:sldMk cId="2303276584" sldId="698"/>
        </pc:sldMkLst>
        <pc:spChg chg="del">
          <ac:chgData name="Zachariah DeMeola" userId="959d33fd1871443c" providerId="LiveId" clId="{013C04CF-0961-4DEF-9276-A123171E74F7}" dt="2022-03-15T17:21:19.833" v="4763" actId="21"/>
          <ac:spMkLst>
            <pc:docMk/>
            <pc:sldMk cId="2303276584" sldId="698"/>
            <ac:spMk id="2" creationId="{F9574E42-8EF1-47EE-BAC1-80F154D8C4AB}"/>
          </ac:spMkLst>
        </pc:spChg>
        <pc:spChg chg="add mod">
          <ac:chgData name="Zachariah DeMeola" userId="959d33fd1871443c" providerId="LiveId" clId="{013C04CF-0961-4DEF-9276-A123171E74F7}" dt="2022-03-15T17:21:08.912" v="4762" actId="20577"/>
          <ac:spMkLst>
            <pc:docMk/>
            <pc:sldMk cId="2303276584" sldId="698"/>
            <ac:spMk id="5" creationId="{DB2CCA59-EB06-4627-B97B-2C2BC7C29EEA}"/>
          </ac:spMkLst>
        </pc:spChg>
        <pc:picChg chg="add mod">
          <ac:chgData name="Zachariah DeMeola" userId="959d33fd1871443c" providerId="LiveId" clId="{013C04CF-0961-4DEF-9276-A123171E74F7}" dt="2022-03-15T17:25:40.509" v="5008" actId="1076"/>
          <ac:picMkLst>
            <pc:docMk/>
            <pc:sldMk cId="2303276584" sldId="698"/>
            <ac:picMk id="4" creationId="{A33E5E4E-0559-4AE8-9CAB-9DD7A1B7800F}"/>
          </ac:picMkLst>
        </pc:picChg>
      </pc:sldChg>
      <pc:sldChg chg="modSp new del mod ord">
        <pc:chgData name="Zachariah DeMeola" userId="959d33fd1871443c" providerId="LiveId" clId="{013C04CF-0961-4DEF-9276-A123171E74F7}" dt="2022-03-16T17:51:34.233" v="5766" actId="47"/>
        <pc:sldMkLst>
          <pc:docMk/>
          <pc:sldMk cId="1662284349" sldId="699"/>
        </pc:sldMkLst>
        <pc:spChg chg="mod">
          <ac:chgData name="Zachariah DeMeola" userId="959d33fd1871443c" providerId="LiveId" clId="{013C04CF-0961-4DEF-9276-A123171E74F7}" dt="2022-03-15T17:23:23.940" v="4845" actId="20577"/>
          <ac:spMkLst>
            <pc:docMk/>
            <pc:sldMk cId="1662284349" sldId="699"/>
            <ac:spMk id="2" creationId="{BB2C8911-8301-4031-96AF-B9F2EE416213}"/>
          </ac:spMkLst>
        </pc:spChg>
      </pc:sldChg>
      <pc:sldChg chg="addSp delSp modSp new mod ord setBg addAnim delAnim setClrOvrMap">
        <pc:chgData name="Zachariah DeMeola" userId="959d33fd1871443c" providerId="LiveId" clId="{013C04CF-0961-4DEF-9276-A123171E74F7}" dt="2022-03-16T17:59:20.611" v="5864" actId="20577"/>
        <pc:sldMkLst>
          <pc:docMk/>
          <pc:sldMk cId="715733896" sldId="700"/>
        </pc:sldMkLst>
        <pc:spChg chg="mod ord">
          <ac:chgData name="Zachariah DeMeola" userId="959d33fd1871443c" providerId="LiveId" clId="{013C04CF-0961-4DEF-9276-A123171E74F7}" dt="2022-03-16T17:59:20.611" v="5864" actId="20577"/>
          <ac:spMkLst>
            <pc:docMk/>
            <pc:sldMk cId="715733896" sldId="700"/>
            <ac:spMk id="2" creationId="{ED84A2C8-EFAE-4BFD-9913-366B969DFE43}"/>
          </ac:spMkLst>
        </pc:spChg>
        <pc:spChg chg="del mod">
          <ac:chgData name="Zachariah DeMeola" userId="959d33fd1871443c" providerId="LiveId" clId="{013C04CF-0961-4DEF-9276-A123171E74F7}" dt="2022-03-16T17:58:55.949" v="5851" actId="478"/>
          <ac:spMkLst>
            <pc:docMk/>
            <pc:sldMk cId="715733896" sldId="700"/>
            <ac:spMk id="3" creationId="{A9CA42BF-18A5-45F9-B77E-9A74D355AE24}"/>
          </ac:spMkLst>
        </pc:spChg>
        <pc:spChg chg="add del mod">
          <ac:chgData name="Zachariah DeMeola" userId="959d33fd1871443c" providerId="LiveId" clId="{013C04CF-0961-4DEF-9276-A123171E74F7}" dt="2022-03-16T17:58:58.423" v="5852" actId="478"/>
          <ac:spMkLst>
            <pc:docMk/>
            <pc:sldMk cId="715733896" sldId="700"/>
            <ac:spMk id="8" creationId="{CCAEE2FC-E595-429B-9461-71AC0C33D825}"/>
          </ac:spMkLst>
        </pc:spChg>
        <pc:spChg chg="add del">
          <ac:chgData name="Zachariah DeMeola" userId="959d33fd1871443c" providerId="LiveId" clId="{013C04CF-0961-4DEF-9276-A123171E74F7}" dt="2022-03-16T17:59:12.903" v="5857" actId="26606"/>
          <ac:spMkLst>
            <pc:docMk/>
            <pc:sldMk cId="715733896" sldId="700"/>
            <ac:spMk id="71" creationId="{B4D3D850-2041-4B7C-AED9-54DA385B14F7}"/>
          </ac:spMkLst>
        </pc:spChg>
        <pc:spChg chg="add del">
          <ac:chgData name="Zachariah DeMeola" userId="959d33fd1871443c" providerId="LiveId" clId="{013C04CF-0961-4DEF-9276-A123171E74F7}" dt="2022-03-16T17:59:12.903" v="5857" actId="26606"/>
          <ac:spMkLst>
            <pc:docMk/>
            <pc:sldMk cId="715733896" sldId="700"/>
            <ac:spMk id="73" creationId="{B497CCB5-5FC2-473C-AFCC-2430CEF1DF71}"/>
          </ac:spMkLst>
        </pc:spChg>
        <pc:spChg chg="add del">
          <ac:chgData name="Zachariah DeMeola" userId="959d33fd1871443c" providerId="LiveId" clId="{013C04CF-0961-4DEF-9276-A123171E74F7}" dt="2022-03-16T17:59:12.903" v="5857" actId="26606"/>
          <ac:spMkLst>
            <pc:docMk/>
            <pc:sldMk cId="715733896" sldId="700"/>
            <ac:spMk id="75" creationId="{599C8C75-BFDF-44E7-A028-EEB5EDD58817}"/>
          </ac:spMkLst>
        </pc:spChg>
        <pc:spChg chg="add">
          <ac:chgData name="Zachariah DeMeola" userId="959d33fd1871443c" providerId="LiveId" clId="{013C04CF-0961-4DEF-9276-A123171E74F7}" dt="2022-03-16T17:59:14.346" v="5861" actId="26606"/>
          <ac:spMkLst>
            <pc:docMk/>
            <pc:sldMk cId="715733896" sldId="700"/>
            <ac:spMk id="2055" creationId="{B4D3D850-2041-4B7C-AED9-54DA385B14F7}"/>
          </ac:spMkLst>
        </pc:spChg>
        <pc:spChg chg="add">
          <ac:chgData name="Zachariah DeMeola" userId="959d33fd1871443c" providerId="LiveId" clId="{013C04CF-0961-4DEF-9276-A123171E74F7}" dt="2022-03-16T17:59:14.346" v="5861" actId="26606"/>
          <ac:spMkLst>
            <pc:docMk/>
            <pc:sldMk cId="715733896" sldId="700"/>
            <ac:spMk id="2056" creationId="{B497CCB5-5FC2-473C-AFCC-2430CEF1DF71}"/>
          </ac:spMkLst>
        </pc:spChg>
        <pc:spChg chg="add">
          <ac:chgData name="Zachariah DeMeola" userId="959d33fd1871443c" providerId="LiveId" clId="{013C04CF-0961-4DEF-9276-A123171E74F7}" dt="2022-03-16T17:59:14.346" v="5861" actId="26606"/>
          <ac:spMkLst>
            <pc:docMk/>
            <pc:sldMk cId="715733896" sldId="700"/>
            <ac:spMk id="2057" creationId="{599C8C75-BFDF-44E7-A028-EEB5EDD58817}"/>
          </ac:spMkLst>
        </pc:spChg>
        <pc:picChg chg="add del mod">
          <ac:chgData name="Zachariah DeMeola" userId="959d33fd1871443c" providerId="LiveId" clId="{013C04CF-0961-4DEF-9276-A123171E74F7}" dt="2022-03-16T17:56:59.941" v="5834" actId="478"/>
          <ac:picMkLst>
            <pc:docMk/>
            <pc:sldMk cId="715733896" sldId="700"/>
            <ac:picMk id="5" creationId="{610690A7-7C7A-47F2-8B39-60DDA64AEAFF}"/>
          </ac:picMkLst>
        </pc:picChg>
        <pc:picChg chg="add mod ord">
          <ac:chgData name="Zachariah DeMeola" userId="959d33fd1871443c" providerId="LiveId" clId="{013C04CF-0961-4DEF-9276-A123171E74F7}" dt="2022-03-16T17:59:14.346" v="5861" actId="26606"/>
          <ac:picMkLst>
            <pc:docMk/>
            <pc:sldMk cId="715733896" sldId="700"/>
            <ac:picMk id="6" creationId="{4FA3CC98-CD00-4785-9EBF-BD72DD366983}"/>
          </ac:picMkLst>
        </pc:picChg>
        <pc:picChg chg="add mod">
          <ac:chgData name="Zachariah DeMeola" userId="959d33fd1871443c" providerId="LiveId" clId="{013C04CF-0961-4DEF-9276-A123171E74F7}" dt="2022-03-16T17:59:14.346" v="5861" actId="26606"/>
          <ac:picMkLst>
            <pc:docMk/>
            <pc:sldMk cId="715733896" sldId="700"/>
            <ac:picMk id="2050" creationId="{C751B2BF-3526-4EDC-94FC-885EF23A7378}"/>
          </ac:picMkLst>
        </pc:picChg>
        <pc:cxnChg chg="add del">
          <ac:chgData name="Zachariah DeMeola" userId="959d33fd1871443c" providerId="LiveId" clId="{013C04CF-0961-4DEF-9276-A123171E74F7}" dt="2022-03-16T17:59:14.342" v="5860" actId="26606"/>
          <ac:cxnSpMkLst>
            <pc:docMk/>
            <pc:sldMk cId="715733896" sldId="700"/>
            <ac:cxnSpMk id="2052" creationId="{EBAD6A72-88E8-42F7-88B9-CAF744536BE4}"/>
          </ac:cxnSpMkLst>
        </pc:cxnChg>
        <pc:cxnChg chg="add del">
          <ac:chgData name="Zachariah DeMeola" userId="959d33fd1871443c" providerId="LiveId" clId="{013C04CF-0961-4DEF-9276-A123171E74F7}" dt="2022-03-16T17:59:14.342" v="5860" actId="26606"/>
          <ac:cxnSpMkLst>
            <pc:docMk/>
            <pc:sldMk cId="715733896" sldId="700"/>
            <ac:cxnSpMk id="2053" creationId="{C800968E-0A99-46C4-A9B2-6A63AC66F4B0}"/>
          </ac:cxnSpMkLst>
        </pc:cxnChg>
      </pc:sldChg>
      <pc:sldChg chg="new del">
        <pc:chgData name="Zachariah DeMeola" userId="959d33fd1871443c" providerId="LiveId" clId="{013C04CF-0961-4DEF-9276-A123171E74F7}" dt="2022-03-15T17:24:47.066" v="4921" actId="47"/>
        <pc:sldMkLst>
          <pc:docMk/>
          <pc:sldMk cId="416580590" sldId="701"/>
        </pc:sldMkLst>
      </pc:sldChg>
      <pc:sldChg chg="addSp modSp new mod ord setBg setClrOvrMap">
        <pc:chgData name="Zachariah DeMeola" userId="959d33fd1871443c" providerId="LiveId" clId="{013C04CF-0961-4DEF-9276-A123171E74F7}" dt="2022-03-16T19:17:59.271" v="6518" actId="113"/>
        <pc:sldMkLst>
          <pc:docMk/>
          <pc:sldMk cId="3755017742" sldId="702"/>
        </pc:sldMkLst>
        <pc:spChg chg="mod">
          <ac:chgData name="Zachariah DeMeola" userId="959d33fd1871443c" providerId="LiveId" clId="{013C04CF-0961-4DEF-9276-A123171E74F7}" dt="2022-03-16T19:17:54.335" v="6516" actId="113"/>
          <ac:spMkLst>
            <pc:docMk/>
            <pc:sldMk cId="3755017742" sldId="702"/>
            <ac:spMk id="2" creationId="{8EBA85DC-2B96-48C0-A6EE-3C564A7C6605}"/>
          </ac:spMkLst>
        </pc:spChg>
        <pc:spChg chg="mod">
          <ac:chgData name="Zachariah DeMeola" userId="959d33fd1871443c" providerId="LiveId" clId="{013C04CF-0961-4DEF-9276-A123171E74F7}" dt="2022-03-16T19:17:59.271" v="6518" actId="113"/>
          <ac:spMkLst>
            <pc:docMk/>
            <pc:sldMk cId="3755017742" sldId="702"/>
            <ac:spMk id="3" creationId="{E8595646-13C7-462C-B244-0E52BC811638}"/>
          </ac:spMkLst>
        </pc:spChg>
        <pc:spChg chg="add">
          <ac:chgData name="Zachariah DeMeola" userId="959d33fd1871443c" providerId="LiveId" clId="{013C04CF-0961-4DEF-9276-A123171E74F7}" dt="2022-03-15T17:25:20.783" v="5006" actId="26606"/>
          <ac:spMkLst>
            <pc:docMk/>
            <pc:sldMk cId="3755017742" sldId="702"/>
            <ac:spMk id="9" creationId="{71B2258F-86CA-4D4D-8270-BC05FCDEBFB3}"/>
          </ac:spMkLst>
        </pc:spChg>
        <pc:picChg chg="add">
          <ac:chgData name="Zachariah DeMeola" userId="959d33fd1871443c" providerId="LiveId" clId="{013C04CF-0961-4DEF-9276-A123171E74F7}" dt="2022-03-15T17:25:20.783" v="5006" actId="26606"/>
          <ac:picMkLst>
            <pc:docMk/>
            <pc:sldMk cId="3755017742" sldId="702"/>
            <ac:picMk id="5" creationId="{CB2DA673-DCEF-A039-F2D1-0080B7EB7E10}"/>
          </ac:picMkLst>
        </pc:picChg>
      </pc:sldChg>
      <pc:sldChg chg="addSp delSp modSp new mod ord">
        <pc:chgData name="Zachariah DeMeola" userId="959d33fd1871443c" providerId="LiveId" clId="{013C04CF-0961-4DEF-9276-A123171E74F7}" dt="2022-03-16T17:09:39.251" v="5104"/>
        <pc:sldMkLst>
          <pc:docMk/>
          <pc:sldMk cId="2158889304" sldId="703"/>
        </pc:sldMkLst>
        <pc:spChg chg="del mod">
          <ac:chgData name="Zachariah DeMeola" userId="959d33fd1871443c" providerId="LiveId" clId="{013C04CF-0961-4DEF-9276-A123171E74F7}" dt="2022-03-16T17:09:27.481" v="5100" actId="478"/>
          <ac:spMkLst>
            <pc:docMk/>
            <pc:sldMk cId="2158889304" sldId="703"/>
            <ac:spMk id="2" creationId="{94C15DA0-199C-449B-BE78-1FDF4278358C}"/>
          </ac:spMkLst>
        </pc:spChg>
        <pc:spChg chg="del">
          <ac:chgData name="Zachariah DeMeola" userId="959d33fd1871443c" providerId="LiveId" clId="{013C04CF-0961-4DEF-9276-A123171E74F7}" dt="2022-03-16T17:09:30.755" v="5103" actId="478"/>
          <ac:spMkLst>
            <pc:docMk/>
            <pc:sldMk cId="2158889304" sldId="703"/>
            <ac:spMk id="3" creationId="{CAAD17D3-A61C-4D89-A1D9-2EAA5B735586}"/>
          </ac:spMkLst>
        </pc:spChg>
        <pc:spChg chg="add del mod">
          <ac:chgData name="Zachariah DeMeola" userId="959d33fd1871443c" providerId="LiveId" clId="{013C04CF-0961-4DEF-9276-A123171E74F7}" dt="2022-03-16T17:09:29.282" v="5102" actId="478"/>
          <ac:spMkLst>
            <pc:docMk/>
            <pc:sldMk cId="2158889304" sldId="703"/>
            <ac:spMk id="5" creationId="{31C61926-DA22-426F-A47B-72D51B07034F}"/>
          </ac:spMkLst>
        </pc:spChg>
        <pc:picChg chg="add">
          <ac:chgData name="Zachariah DeMeola" userId="959d33fd1871443c" providerId="LiveId" clId="{013C04CF-0961-4DEF-9276-A123171E74F7}" dt="2022-03-16T17:09:39.251" v="5104"/>
          <ac:picMkLst>
            <pc:docMk/>
            <pc:sldMk cId="2158889304" sldId="703"/>
            <ac:picMk id="6" creationId="{A070044E-E564-4FD7-87CF-8DE2793FBEA1}"/>
          </ac:picMkLst>
        </pc:picChg>
      </pc:sldChg>
      <pc:sldChg chg="addSp delSp modSp add mod">
        <pc:chgData name="Zachariah DeMeola" userId="959d33fd1871443c" providerId="LiveId" clId="{013C04CF-0961-4DEF-9276-A123171E74F7}" dt="2022-03-18T16:56:58.248" v="7700" actId="1076"/>
        <pc:sldMkLst>
          <pc:docMk/>
          <pc:sldMk cId="3521656546" sldId="704"/>
        </pc:sldMkLst>
        <pc:spChg chg="mod">
          <ac:chgData name="Zachariah DeMeola" userId="959d33fd1871443c" providerId="LiveId" clId="{013C04CF-0961-4DEF-9276-A123171E74F7}" dt="2022-03-16T19:37:28.910" v="6728" actId="1076"/>
          <ac:spMkLst>
            <pc:docMk/>
            <pc:sldMk cId="3521656546" sldId="704"/>
            <ac:spMk id="2" creationId="{061DBC44-D0BC-48D5-85D3-18723759F23F}"/>
          </ac:spMkLst>
        </pc:spChg>
        <pc:spChg chg="add mod">
          <ac:chgData name="Zachariah DeMeola" userId="959d33fd1871443c" providerId="LiveId" clId="{013C04CF-0961-4DEF-9276-A123171E74F7}" dt="2022-03-16T19:37:35.266" v="6730" actId="1076"/>
          <ac:spMkLst>
            <pc:docMk/>
            <pc:sldMk cId="3521656546" sldId="704"/>
            <ac:spMk id="8" creationId="{B9189781-4D52-4491-8478-9B3A8CBADFE6}"/>
          </ac:spMkLst>
        </pc:spChg>
        <pc:spChg chg="add mod">
          <ac:chgData name="Zachariah DeMeola" userId="959d33fd1871443c" providerId="LiveId" clId="{013C04CF-0961-4DEF-9276-A123171E74F7}" dt="2022-03-16T17:26:19.856" v="5224" actId="14100"/>
          <ac:spMkLst>
            <pc:docMk/>
            <pc:sldMk cId="3521656546" sldId="704"/>
            <ac:spMk id="9" creationId="{60CD39F1-52DF-4838-874B-20C95CE5C3CF}"/>
          </ac:spMkLst>
        </pc:spChg>
        <pc:spChg chg="add mod">
          <ac:chgData name="Zachariah DeMeola" userId="959d33fd1871443c" providerId="LiveId" clId="{013C04CF-0961-4DEF-9276-A123171E74F7}" dt="2022-03-16T19:42:18.391" v="6795" actId="255"/>
          <ac:spMkLst>
            <pc:docMk/>
            <pc:sldMk cId="3521656546" sldId="704"/>
            <ac:spMk id="11" creationId="{492FDF6B-A728-4336-8AD7-7B2F3B78243C}"/>
          </ac:spMkLst>
        </pc:spChg>
        <pc:spChg chg="add mod">
          <ac:chgData name="Zachariah DeMeola" userId="959d33fd1871443c" providerId="LiveId" clId="{013C04CF-0961-4DEF-9276-A123171E74F7}" dt="2022-03-18T16:56:54.048" v="7699" actId="1076"/>
          <ac:spMkLst>
            <pc:docMk/>
            <pc:sldMk cId="3521656546" sldId="704"/>
            <ac:spMk id="13" creationId="{7901F5C8-2798-4F63-B623-B462BFC63E4B}"/>
          </ac:spMkLst>
        </pc:spChg>
        <pc:spChg chg="add mod">
          <ac:chgData name="Zachariah DeMeola" userId="959d33fd1871443c" providerId="LiveId" clId="{013C04CF-0961-4DEF-9276-A123171E74F7}" dt="2022-03-16T19:42:12.078" v="6794" actId="1076"/>
          <ac:spMkLst>
            <pc:docMk/>
            <pc:sldMk cId="3521656546" sldId="704"/>
            <ac:spMk id="14" creationId="{92F80BA8-934D-4EC1-ADA7-A324C99F78BC}"/>
          </ac:spMkLst>
        </pc:spChg>
        <pc:spChg chg="add del mod">
          <ac:chgData name="Zachariah DeMeola" userId="959d33fd1871443c" providerId="LiveId" clId="{013C04CF-0961-4DEF-9276-A123171E74F7}" dt="2022-03-16T19:38:59.152" v="6754" actId="21"/>
          <ac:spMkLst>
            <pc:docMk/>
            <pc:sldMk cId="3521656546" sldId="704"/>
            <ac:spMk id="15" creationId="{B38E385A-10F6-4788-94C8-BC89EFA38B17}"/>
          </ac:spMkLst>
        </pc:spChg>
        <pc:spChg chg="add del mod">
          <ac:chgData name="Zachariah DeMeola" userId="959d33fd1871443c" providerId="LiveId" clId="{013C04CF-0961-4DEF-9276-A123171E74F7}" dt="2022-03-16T19:41:12.089" v="6780" actId="478"/>
          <ac:spMkLst>
            <pc:docMk/>
            <pc:sldMk cId="3521656546" sldId="704"/>
            <ac:spMk id="17" creationId="{74EDB0A7-6172-4AAB-8A02-DF2DA03017BA}"/>
          </ac:spMkLst>
        </pc:spChg>
        <pc:spChg chg="add del mod">
          <ac:chgData name="Zachariah DeMeola" userId="959d33fd1871443c" providerId="LiveId" clId="{013C04CF-0961-4DEF-9276-A123171E74F7}" dt="2022-03-16T19:39:05.116" v="6755" actId="478"/>
          <ac:spMkLst>
            <pc:docMk/>
            <pc:sldMk cId="3521656546" sldId="704"/>
            <ac:spMk id="19" creationId="{F684B7C0-AA46-49D4-A566-3D8D9C4A17CC}"/>
          </ac:spMkLst>
        </pc:spChg>
        <pc:spChg chg="add mod">
          <ac:chgData name="Zachariah DeMeola" userId="959d33fd1871443c" providerId="LiveId" clId="{013C04CF-0961-4DEF-9276-A123171E74F7}" dt="2022-03-18T16:56:58.248" v="7700" actId="1076"/>
          <ac:spMkLst>
            <pc:docMk/>
            <pc:sldMk cId="3521656546" sldId="704"/>
            <ac:spMk id="23" creationId="{2BEE2A67-54AD-474B-B37C-CE5D4A8787B7}"/>
          </ac:spMkLst>
        </pc:spChg>
        <pc:grpChg chg="add mod ord">
          <ac:chgData name="Zachariah DeMeola" userId="959d33fd1871443c" providerId="LiveId" clId="{013C04CF-0961-4DEF-9276-A123171E74F7}" dt="2022-03-16T19:37:42.893" v="6731" actId="167"/>
          <ac:grpSpMkLst>
            <pc:docMk/>
            <pc:sldMk cId="3521656546" sldId="704"/>
            <ac:grpSpMk id="7" creationId="{F40D4B87-11A9-409C-95CD-E6C4F277EE55}"/>
          </ac:grpSpMkLst>
        </pc:grpChg>
        <pc:graphicFrameChg chg="add mod">
          <ac:chgData name="Zachariah DeMeola" userId="959d33fd1871443c" providerId="LiveId" clId="{013C04CF-0961-4DEF-9276-A123171E74F7}" dt="2022-03-16T19:42:05.659" v="6793"/>
          <ac:graphicFrameMkLst>
            <pc:docMk/>
            <pc:sldMk cId="3521656546" sldId="704"/>
            <ac:graphicFrameMk id="6" creationId="{D2D0608E-1AA2-432B-942F-0CF45BA36E66}"/>
          </ac:graphicFrameMkLst>
        </pc:graphicFrameChg>
        <pc:graphicFrameChg chg="del mod">
          <ac:chgData name="Zachariah DeMeola" userId="959d33fd1871443c" providerId="LiveId" clId="{013C04CF-0961-4DEF-9276-A123171E74F7}" dt="2022-03-16T17:23:58.524" v="5193" actId="478"/>
          <ac:graphicFrameMkLst>
            <pc:docMk/>
            <pc:sldMk cId="3521656546" sldId="704"/>
            <ac:graphicFrameMk id="18" creationId="{E6DE56E0-DB85-4CB6-B8CB-5D3A59E7871E}"/>
          </ac:graphicFrameMkLst>
        </pc:graphicFrameChg>
        <pc:picChg chg="add del mod">
          <ac:chgData name="Zachariah DeMeola" userId="959d33fd1871443c" providerId="LiveId" clId="{013C04CF-0961-4DEF-9276-A123171E74F7}" dt="2022-03-16T19:37:50.632" v="6733" actId="478"/>
          <ac:picMkLst>
            <pc:docMk/>
            <pc:sldMk cId="3521656546" sldId="704"/>
            <ac:picMk id="20" creationId="{79382654-9012-4371-8FD9-27A58AC80233}"/>
          </ac:picMkLst>
        </pc:picChg>
        <pc:picChg chg="add del mod">
          <ac:chgData name="Zachariah DeMeola" userId="959d33fd1871443c" providerId="LiveId" clId="{013C04CF-0961-4DEF-9276-A123171E74F7}" dt="2022-03-16T19:37:52.630" v="6734" actId="478"/>
          <ac:picMkLst>
            <pc:docMk/>
            <pc:sldMk cId="3521656546" sldId="704"/>
            <ac:picMk id="21" creationId="{5C55309A-E136-49D1-97D6-3459DFD89B44}"/>
          </ac:picMkLst>
        </pc:picChg>
        <pc:picChg chg="del mod">
          <ac:chgData name="Zachariah DeMeola" userId="959d33fd1871443c" providerId="LiveId" clId="{013C04CF-0961-4DEF-9276-A123171E74F7}" dt="2022-03-16T19:37:58.072" v="6737" actId="478"/>
          <ac:picMkLst>
            <pc:docMk/>
            <pc:sldMk cId="3521656546" sldId="704"/>
            <ac:picMk id="22" creationId="{B71BC5A2-63A8-46CF-92D0-043A7F558A15}"/>
          </ac:picMkLst>
        </pc:picChg>
        <pc:picChg chg="del">
          <ac:chgData name="Zachariah DeMeola" userId="959d33fd1871443c" providerId="LiveId" clId="{013C04CF-0961-4DEF-9276-A123171E74F7}" dt="2022-03-16T19:38:18.389" v="6743" actId="478"/>
          <ac:picMkLst>
            <pc:docMk/>
            <pc:sldMk cId="3521656546" sldId="704"/>
            <ac:picMk id="24" creationId="{ED8F3401-62F9-4B39-BDDA-C377F04D5970}"/>
          </ac:picMkLst>
        </pc:picChg>
      </pc:sldChg>
      <pc:sldChg chg="addSp delSp modSp new mod ord setBg setClrOvrMap">
        <pc:chgData name="Zachariah DeMeola" userId="959d33fd1871443c" providerId="LiveId" clId="{013C04CF-0961-4DEF-9276-A123171E74F7}" dt="2022-03-16T17:54:31.364" v="5825" actId="1076"/>
        <pc:sldMkLst>
          <pc:docMk/>
          <pc:sldMk cId="1776100390" sldId="705"/>
        </pc:sldMkLst>
        <pc:spChg chg="mod">
          <ac:chgData name="Zachariah DeMeola" userId="959d33fd1871443c" providerId="LiveId" clId="{013C04CF-0961-4DEF-9276-A123171E74F7}" dt="2022-03-16T17:54:31.364" v="5825" actId="1076"/>
          <ac:spMkLst>
            <pc:docMk/>
            <pc:sldMk cId="1776100390" sldId="705"/>
            <ac:spMk id="2" creationId="{5C3FFE8F-5863-4053-BF21-2244706FD3DA}"/>
          </ac:spMkLst>
        </pc:spChg>
        <pc:spChg chg="mod">
          <ac:chgData name="Zachariah DeMeola" userId="959d33fd1871443c" providerId="LiveId" clId="{013C04CF-0961-4DEF-9276-A123171E74F7}" dt="2022-03-16T17:54:25.129" v="5823" actId="255"/>
          <ac:spMkLst>
            <pc:docMk/>
            <pc:sldMk cId="1776100390" sldId="705"/>
            <ac:spMk id="3" creationId="{57EF44B1-8119-4B02-B2DA-9EE51BD01AC6}"/>
          </ac:spMkLst>
        </pc:spChg>
        <pc:spChg chg="add del">
          <ac:chgData name="Zachariah DeMeola" userId="959d33fd1871443c" providerId="LiveId" clId="{013C04CF-0961-4DEF-9276-A123171E74F7}" dt="2022-03-16T17:53:53.680" v="5809" actId="26606"/>
          <ac:spMkLst>
            <pc:docMk/>
            <pc:sldMk cId="1776100390" sldId="705"/>
            <ac:spMk id="9" creationId="{E49CC64F-7275-4E33-961B-0C5CDC439875}"/>
          </ac:spMkLst>
        </pc:spChg>
        <pc:spChg chg="add del">
          <ac:chgData name="Zachariah DeMeola" userId="959d33fd1871443c" providerId="LiveId" clId="{013C04CF-0961-4DEF-9276-A123171E74F7}" dt="2022-03-16T17:53:55.526" v="5811" actId="26606"/>
          <ac:spMkLst>
            <pc:docMk/>
            <pc:sldMk cId="1776100390" sldId="705"/>
            <ac:spMk id="12" creationId="{87CC2527-562A-4F69-B487-4371E5B243E7}"/>
          </ac:spMkLst>
        </pc:spChg>
        <pc:spChg chg="add del">
          <ac:chgData name="Zachariah DeMeola" userId="959d33fd1871443c" providerId="LiveId" clId="{013C04CF-0961-4DEF-9276-A123171E74F7}" dt="2022-03-16T17:53:57.340" v="5813" actId="26606"/>
          <ac:spMkLst>
            <pc:docMk/>
            <pc:sldMk cId="1776100390" sldId="705"/>
            <ac:spMk id="13" creationId="{D07DD2DE-F619-49DD-B5E7-03A290FF4ED1}"/>
          </ac:spMkLst>
        </pc:spChg>
        <pc:spChg chg="add del">
          <ac:chgData name="Zachariah DeMeola" userId="959d33fd1871443c" providerId="LiveId" clId="{013C04CF-0961-4DEF-9276-A123171E74F7}" dt="2022-03-16T17:53:57.340" v="5813" actId="26606"/>
          <ac:spMkLst>
            <pc:docMk/>
            <pc:sldMk cId="1776100390" sldId="705"/>
            <ac:spMk id="14" creationId="{A8384FB5-9ADC-4DDC-881B-597D56F5B15D}"/>
          </ac:spMkLst>
        </pc:spChg>
        <pc:spChg chg="add del">
          <ac:chgData name="Zachariah DeMeola" userId="959d33fd1871443c" providerId="LiveId" clId="{013C04CF-0961-4DEF-9276-A123171E74F7}" dt="2022-03-16T17:53:57.340" v="5813" actId="26606"/>
          <ac:spMkLst>
            <pc:docMk/>
            <pc:sldMk cId="1776100390" sldId="705"/>
            <ac:spMk id="15" creationId="{85149191-5F60-4A28-AAFF-039F96B0F3EC}"/>
          </ac:spMkLst>
        </pc:spChg>
        <pc:spChg chg="add del">
          <ac:chgData name="Zachariah DeMeola" userId="959d33fd1871443c" providerId="LiveId" clId="{013C04CF-0961-4DEF-9276-A123171E74F7}" dt="2022-03-16T17:53:57.340" v="5813" actId="26606"/>
          <ac:spMkLst>
            <pc:docMk/>
            <pc:sldMk cId="1776100390" sldId="705"/>
            <ac:spMk id="16" creationId="{91E5A9A7-95C6-4F4F-B00E-C82E07FE62EF}"/>
          </ac:spMkLst>
        </pc:spChg>
        <pc:spChg chg="add del">
          <ac:chgData name="Zachariah DeMeola" userId="959d33fd1871443c" providerId="LiveId" clId="{013C04CF-0961-4DEF-9276-A123171E74F7}" dt="2022-03-16T17:53:57.340" v="5813" actId="26606"/>
          <ac:spMkLst>
            <pc:docMk/>
            <pc:sldMk cId="1776100390" sldId="705"/>
            <ac:spMk id="17" creationId="{F8260ED5-17F7-4158-B241-D51DD4CF1B7E}"/>
          </ac:spMkLst>
        </pc:spChg>
        <pc:spChg chg="add del">
          <ac:chgData name="Zachariah DeMeola" userId="959d33fd1871443c" providerId="LiveId" clId="{013C04CF-0961-4DEF-9276-A123171E74F7}" dt="2022-03-16T17:54:00.101" v="5815" actId="26606"/>
          <ac:spMkLst>
            <pc:docMk/>
            <pc:sldMk cId="1776100390" sldId="705"/>
            <ac:spMk id="19" creationId="{C1DD1A8A-57D5-4A81-AD04-532B043C5611}"/>
          </ac:spMkLst>
        </pc:spChg>
        <pc:spChg chg="add del">
          <ac:chgData name="Zachariah DeMeola" userId="959d33fd1871443c" providerId="LiveId" clId="{013C04CF-0961-4DEF-9276-A123171E74F7}" dt="2022-03-16T17:54:00.101" v="5815" actId="26606"/>
          <ac:spMkLst>
            <pc:docMk/>
            <pc:sldMk cId="1776100390" sldId="705"/>
            <ac:spMk id="20" creationId="{007891EC-4501-44ED-A8C8-B11B6DB767AB}"/>
          </ac:spMkLst>
        </pc:spChg>
        <pc:spChg chg="add del">
          <ac:chgData name="Zachariah DeMeola" userId="959d33fd1871443c" providerId="LiveId" clId="{013C04CF-0961-4DEF-9276-A123171E74F7}" dt="2022-03-16T17:54:03.753" v="5817" actId="26606"/>
          <ac:spMkLst>
            <pc:docMk/>
            <pc:sldMk cId="1776100390" sldId="705"/>
            <ac:spMk id="22" creationId="{E49CC64F-7275-4E33-961B-0C5CDC439875}"/>
          </ac:spMkLst>
        </pc:spChg>
        <pc:spChg chg="add del">
          <ac:chgData name="Zachariah DeMeola" userId="959d33fd1871443c" providerId="LiveId" clId="{013C04CF-0961-4DEF-9276-A123171E74F7}" dt="2022-03-16T17:54:09.471" v="5819" actId="26606"/>
          <ac:spMkLst>
            <pc:docMk/>
            <pc:sldMk cId="1776100390" sldId="705"/>
            <ac:spMk id="24" creationId="{C1DD1A8A-57D5-4A81-AD04-532B043C5611}"/>
          </ac:spMkLst>
        </pc:spChg>
        <pc:spChg chg="add del">
          <ac:chgData name="Zachariah DeMeola" userId="959d33fd1871443c" providerId="LiveId" clId="{013C04CF-0961-4DEF-9276-A123171E74F7}" dt="2022-03-16T17:54:09.471" v="5819" actId="26606"/>
          <ac:spMkLst>
            <pc:docMk/>
            <pc:sldMk cId="1776100390" sldId="705"/>
            <ac:spMk id="25" creationId="{007891EC-4501-44ED-A8C8-B11B6DB767AB}"/>
          </ac:spMkLst>
        </pc:spChg>
        <pc:spChg chg="add del">
          <ac:chgData name="Zachariah DeMeola" userId="959d33fd1871443c" providerId="LiveId" clId="{013C04CF-0961-4DEF-9276-A123171E74F7}" dt="2022-03-16T17:54:12.476" v="5821" actId="26606"/>
          <ac:spMkLst>
            <pc:docMk/>
            <pc:sldMk cId="1776100390" sldId="705"/>
            <ac:spMk id="27" creationId="{0671A8AE-40A1-4631-A6B8-581AFF065482}"/>
          </ac:spMkLst>
        </pc:spChg>
        <pc:spChg chg="add del">
          <ac:chgData name="Zachariah DeMeola" userId="959d33fd1871443c" providerId="LiveId" clId="{013C04CF-0961-4DEF-9276-A123171E74F7}" dt="2022-03-16T17:54:12.476" v="5821" actId="26606"/>
          <ac:spMkLst>
            <pc:docMk/>
            <pc:sldMk cId="1776100390" sldId="705"/>
            <ac:spMk id="28" creationId="{AB58EF07-17C2-48CF-ABB0-EEF1F17CB8F0}"/>
          </ac:spMkLst>
        </pc:spChg>
        <pc:spChg chg="add del">
          <ac:chgData name="Zachariah DeMeola" userId="959d33fd1871443c" providerId="LiveId" clId="{013C04CF-0961-4DEF-9276-A123171E74F7}" dt="2022-03-16T17:54:12.476" v="5821" actId="26606"/>
          <ac:spMkLst>
            <pc:docMk/>
            <pc:sldMk cId="1776100390" sldId="705"/>
            <ac:spMk id="29" creationId="{AF2F604E-43BE-4DC3-B983-E071523364F8}"/>
          </ac:spMkLst>
        </pc:spChg>
        <pc:spChg chg="add del">
          <ac:chgData name="Zachariah DeMeola" userId="959d33fd1871443c" providerId="LiveId" clId="{013C04CF-0961-4DEF-9276-A123171E74F7}" dt="2022-03-16T17:54:12.476" v="5821" actId="26606"/>
          <ac:spMkLst>
            <pc:docMk/>
            <pc:sldMk cId="1776100390" sldId="705"/>
            <ac:spMk id="30" creationId="{08C9B587-E65E-4B52-B37C-ABEBB6E87928}"/>
          </ac:spMkLst>
        </pc:spChg>
        <pc:spChg chg="add">
          <ac:chgData name="Zachariah DeMeola" userId="959d33fd1871443c" providerId="LiveId" clId="{013C04CF-0961-4DEF-9276-A123171E74F7}" dt="2022-03-16T17:54:12.479" v="5822" actId="26606"/>
          <ac:spMkLst>
            <pc:docMk/>
            <pc:sldMk cId="1776100390" sldId="705"/>
            <ac:spMk id="32" creationId="{E49CC64F-7275-4E33-961B-0C5CDC439875}"/>
          </ac:spMkLst>
        </pc:spChg>
        <pc:picChg chg="add mod ord">
          <ac:chgData name="Zachariah DeMeola" userId="959d33fd1871443c" providerId="LiveId" clId="{013C04CF-0961-4DEF-9276-A123171E74F7}" dt="2022-03-16T17:54:12.479" v="5822" actId="26606"/>
          <ac:picMkLst>
            <pc:docMk/>
            <pc:sldMk cId="1776100390" sldId="705"/>
            <ac:picMk id="4" creationId="{5DB3DF14-8DE5-4604-A913-47115B7AC671}"/>
          </ac:picMkLst>
        </pc:picChg>
        <pc:cxnChg chg="add del">
          <ac:chgData name="Zachariah DeMeola" userId="959d33fd1871443c" providerId="LiveId" clId="{013C04CF-0961-4DEF-9276-A123171E74F7}" dt="2022-03-16T17:53:55.526" v="5811" actId="26606"/>
          <ac:cxnSpMkLst>
            <pc:docMk/>
            <pc:sldMk cId="1776100390" sldId="705"/>
            <ac:cxnSpMk id="11" creationId="{BCDAEC91-5BCE-4B55-9CC0-43EF94CB734B}"/>
          </ac:cxnSpMkLst>
        </pc:cxnChg>
      </pc:sldChg>
      <pc:sldChg chg="addSp modSp new del mod ord">
        <pc:chgData name="Zachariah DeMeola" userId="959d33fd1871443c" providerId="LiveId" clId="{013C04CF-0961-4DEF-9276-A123171E74F7}" dt="2022-03-17T13:10:42.714" v="7574" actId="47"/>
        <pc:sldMkLst>
          <pc:docMk/>
          <pc:sldMk cId="2120687042" sldId="706"/>
        </pc:sldMkLst>
        <pc:graphicFrameChg chg="add modGraphic">
          <ac:chgData name="Zachariah DeMeola" userId="959d33fd1871443c" providerId="LiveId" clId="{013C04CF-0961-4DEF-9276-A123171E74F7}" dt="2022-03-17T13:00:55.908" v="7062" actId="1032"/>
          <ac:graphicFrameMkLst>
            <pc:docMk/>
            <pc:sldMk cId="2120687042" sldId="706"/>
            <ac:graphicFrameMk id="4" creationId="{EC67F083-FBB6-4DD1-803D-8D444D8FB401}"/>
          </ac:graphicFrameMkLst>
        </pc:graphicFrameChg>
      </pc:sldChg>
      <pc:sldChg chg="delSp add del mod">
        <pc:chgData name="Zachariah DeMeola" userId="959d33fd1871443c" providerId="LiveId" clId="{013C04CF-0961-4DEF-9276-A123171E74F7}" dt="2022-03-16T18:28:48.398" v="5874" actId="2696"/>
        <pc:sldMkLst>
          <pc:docMk/>
          <pc:sldMk cId="2488240375" sldId="706"/>
        </pc:sldMkLst>
        <pc:picChg chg="del">
          <ac:chgData name="Zachariah DeMeola" userId="959d33fd1871443c" providerId="LiveId" clId="{013C04CF-0961-4DEF-9276-A123171E74F7}" dt="2022-03-16T18:28:37.922" v="5873" actId="478"/>
          <ac:picMkLst>
            <pc:docMk/>
            <pc:sldMk cId="2488240375" sldId="706"/>
            <ac:picMk id="20" creationId="{79382654-9012-4371-8FD9-27A58AC80233}"/>
          </ac:picMkLst>
        </pc:picChg>
        <pc:picChg chg="del">
          <ac:chgData name="Zachariah DeMeola" userId="959d33fd1871443c" providerId="LiveId" clId="{013C04CF-0961-4DEF-9276-A123171E74F7}" dt="2022-03-16T18:28:35.556" v="5872" actId="478"/>
          <ac:picMkLst>
            <pc:docMk/>
            <pc:sldMk cId="2488240375" sldId="706"/>
            <ac:picMk id="21" creationId="{5C55309A-E136-49D1-97D6-3459DFD89B44}"/>
          </ac:picMkLst>
        </pc:picChg>
      </pc:sldChg>
      <pc:sldChg chg="delSp modSp add del mod">
        <pc:chgData name="Zachariah DeMeola" userId="959d33fd1871443c" providerId="LiveId" clId="{013C04CF-0961-4DEF-9276-A123171E74F7}" dt="2022-03-16T19:45:14.644" v="6827" actId="47"/>
        <pc:sldMkLst>
          <pc:docMk/>
          <pc:sldMk cId="2638587430" sldId="706"/>
        </pc:sldMkLst>
        <pc:graphicFrameChg chg="mod">
          <ac:chgData name="Zachariah DeMeola" userId="959d33fd1871443c" providerId="LiveId" clId="{013C04CF-0961-4DEF-9276-A123171E74F7}" dt="2022-03-16T19:44:50.166" v="6823" actId="20577"/>
          <ac:graphicFrameMkLst>
            <pc:docMk/>
            <pc:sldMk cId="2638587430" sldId="706"/>
            <ac:graphicFrameMk id="3" creationId="{1359AD7C-BE6F-4875-B89A-7FDA4FD579C1}"/>
          </ac:graphicFrameMkLst>
        </pc:graphicFrameChg>
        <pc:picChg chg="del">
          <ac:chgData name="Zachariah DeMeola" userId="959d33fd1871443c" providerId="LiveId" clId="{013C04CF-0961-4DEF-9276-A123171E74F7}" dt="2022-03-16T19:44:56.597" v="6824" actId="478"/>
          <ac:picMkLst>
            <pc:docMk/>
            <pc:sldMk cId="2638587430" sldId="706"/>
            <ac:picMk id="4" creationId="{544F6593-2A1E-45B6-9635-402E635A1571}"/>
          </ac:picMkLst>
        </pc:picChg>
        <pc:picChg chg="del">
          <ac:chgData name="Zachariah DeMeola" userId="959d33fd1871443c" providerId="LiveId" clId="{013C04CF-0961-4DEF-9276-A123171E74F7}" dt="2022-03-16T19:45:04.261" v="6826" actId="478"/>
          <ac:picMkLst>
            <pc:docMk/>
            <pc:sldMk cId="2638587430" sldId="706"/>
            <ac:picMk id="5" creationId="{524ACA0D-C9A9-48AB-8634-13BCDEE1C9E6}"/>
          </ac:picMkLst>
        </pc:picChg>
        <pc:picChg chg="del">
          <ac:chgData name="Zachariah DeMeola" userId="959d33fd1871443c" providerId="LiveId" clId="{013C04CF-0961-4DEF-9276-A123171E74F7}" dt="2022-03-16T19:44:57.414" v="6825" actId="478"/>
          <ac:picMkLst>
            <pc:docMk/>
            <pc:sldMk cId="2638587430" sldId="706"/>
            <ac:picMk id="6" creationId="{5F36C732-AC91-47C3-A35E-2F506BC0A550}"/>
          </ac:picMkLst>
        </pc:picChg>
      </pc:sldChg>
      <pc:sldChg chg="addSp delSp modSp new mod ord setBg setClrOvrMap">
        <pc:chgData name="Zachariah DeMeola" userId="959d33fd1871443c" providerId="LiveId" clId="{013C04CF-0961-4DEF-9276-A123171E74F7}" dt="2022-03-17T13:00:35.849" v="7061"/>
        <pc:sldMkLst>
          <pc:docMk/>
          <pc:sldMk cId="225627955" sldId="707"/>
        </pc:sldMkLst>
        <pc:spChg chg="mod">
          <ac:chgData name="Zachariah DeMeola" userId="959d33fd1871443c" providerId="LiveId" clId="{013C04CF-0961-4DEF-9276-A123171E74F7}" dt="2022-03-17T13:00:30.089" v="7059" actId="26606"/>
          <ac:spMkLst>
            <pc:docMk/>
            <pc:sldMk cId="225627955" sldId="707"/>
            <ac:spMk id="2" creationId="{A16A473E-0765-487C-AF22-7B585FD2833C}"/>
          </ac:spMkLst>
        </pc:spChg>
        <pc:spChg chg="mod">
          <ac:chgData name="Zachariah DeMeola" userId="959d33fd1871443c" providerId="LiveId" clId="{013C04CF-0961-4DEF-9276-A123171E74F7}" dt="2022-03-17T13:00:30.089" v="7059" actId="26606"/>
          <ac:spMkLst>
            <pc:docMk/>
            <pc:sldMk cId="225627955" sldId="707"/>
            <ac:spMk id="3" creationId="{04FF46F8-0642-4BC8-9542-FBC94C8F7006}"/>
          </ac:spMkLst>
        </pc:spChg>
        <pc:spChg chg="add del">
          <ac:chgData name="Zachariah DeMeola" userId="959d33fd1871443c" providerId="LiveId" clId="{013C04CF-0961-4DEF-9276-A123171E74F7}" dt="2022-03-17T13:00:30.082" v="7058" actId="26606"/>
          <ac:spMkLst>
            <pc:docMk/>
            <pc:sldMk cId="225627955" sldId="707"/>
            <ac:spMk id="9" creationId="{0AB225BA-7412-4605-8E8D-5AED2BF56A11}"/>
          </ac:spMkLst>
        </pc:spChg>
        <pc:spChg chg="add del">
          <ac:chgData name="Zachariah DeMeola" userId="959d33fd1871443c" providerId="LiveId" clId="{013C04CF-0961-4DEF-9276-A123171E74F7}" dt="2022-03-17T12:59:44.145" v="7046" actId="26606"/>
          <ac:spMkLst>
            <pc:docMk/>
            <pc:sldMk cId="225627955" sldId="707"/>
            <ac:spMk id="10" creationId="{0671A8AE-40A1-4631-A6B8-581AFF065482}"/>
          </ac:spMkLst>
        </pc:spChg>
        <pc:spChg chg="add del">
          <ac:chgData name="Zachariah DeMeola" userId="959d33fd1871443c" providerId="LiveId" clId="{013C04CF-0961-4DEF-9276-A123171E74F7}" dt="2022-03-17T13:00:30.082" v="7058" actId="26606"/>
          <ac:spMkLst>
            <pc:docMk/>
            <pc:sldMk cId="225627955" sldId="707"/>
            <ac:spMk id="11" creationId="{604BB9CD-970D-4FE5-B4E3-D651735BF4FE}"/>
          </ac:spMkLst>
        </pc:spChg>
        <pc:spChg chg="add del">
          <ac:chgData name="Zachariah DeMeola" userId="959d33fd1871443c" providerId="LiveId" clId="{013C04CF-0961-4DEF-9276-A123171E74F7}" dt="2022-03-17T12:59:44.145" v="7046" actId="26606"/>
          <ac:spMkLst>
            <pc:docMk/>
            <pc:sldMk cId="225627955" sldId="707"/>
            <ac:spMk id="12" creationId="{AB58EF07-17C2-48CF-ABB0-EEF1F17CB8F0}"/>
          </ac:spMkLst>
        </pc:spChg>
        <pc:spChg chg="add del">
          <ac:chgData name="Zachariah DeMeola" userId="959d33fd1871443c" providerId="LiveId" clId="{013C04CF-0961-4DEF-9276-A123171E74F7}" dt="2022-03-17T13:00:30.082" v="7058" actId="26606"/>
          <ac:spMkLst>
            <pc:docMk/>
            <pc:sldMk cId="225627955" sldId="707"/>
            <ac:spMk id="13" creationId="{5E0D6276-8D53-4DDA-A15A-90E0831F6D61}"/>
          </ac:spMkLst>
        </pc:spChg>
        <pc:spChg chg="add del">
          <ac:chgData name="Zachariah DeMeola" userId="959d33fd1871443c" providerId="LiveId" clId="{013C04CF-0961-4DEF-9276-A123171E74F7}" dt="2022-03-17T12:59:44.145" v="7046" actId="26606"/>
          <ac:spMkLst>
            <pc:docMk/>
            <pc:sldMk cId="225627955" sldId="707"/>
            <ac:spMk id="14" creationId="{AF2F604E-43BE-4DC3-B983-E071523364F8}"/>
          </ac:spMkLst>
        </pc:spChg>
        <pc:spChg chg="add del">
          <ac:chgData name="Zachariah DeMeola" userId="959d33fd1871443c" providerId="LiveId" clId="{013C04CF-0961-4DEF-9276-A123171E74F7}" dt="2022-03-17T13:00:30.082" v="7058" actId="26606"/>
          <ac:spMkLst>
            <pc:docMk/>
            <pc:sldMk cId="225627955" sldId="707"/>
            <ac:spMk id="15" creationId="{00C150C7-96FB-4EB9-BDF9-212535A6089F}"/>
          </ac:spMkLst>
        </pc:spChg>
        <pc:spChg chg="add del">
          <ac:chgData name="Zachariah DeMeola" userId="959d33fd1871443c" providerId="LiveId" clId="{013C04CF-0961-4DEF-9276-A123171E74F7}" dt="2022-03-17T12:59:44.145" v="7046" actId="26606"/>
          <ac:spMkLst>
            <pc:docMk/>
            <pc:sldMk cId="225627955" sldId="707"/>
            <ac:spMk id="16" creationId="{08C9B587-E65E-4B52-B37C-ABEBB6E87928}"/>
          </ac:spMkLst>
        </pc:spChg>
        <pc:spChg chg="add">
          <ac:chgData name="Zachariah DeMeola" userId="959d33fd1871443c" providerId="LiveId" clId="{013C04CF-0961-4DEF-9276-A123171E74F7}" dt="2022-03-17T13:00:30.089" v="7059" actId="26606"/>
          <ac:spMkLst>
            <pc:docMk/>
            <pc:sldMk cId="225627955" sldId="707"/>
            <ac:spMk id="17" creationId="{6F40FBDA-CEB1-40F0-9AB9-BD9C402D70FE}"/>
          </ac:spMkLst>
        </pc:spChg>
        <pc:spChg chg="add del">
          <ac:chgData name="Zachariah DeMeola" userId="959d33fd1871443c" providerId="LiveId" clId="{013C04CF-0961-4DEF-9276-A123171E74F7}" dt="2022-03-17T12:59:52.794" v="7048" actId="26606"/>
          <ac:spMkLst>
            <pc:docMk/>
            <pc:sldMk cId="225627955" sldId="707"/>
            <ac:spMk id="18" creationId="{0AB225BA-7412-4605-8E8D-5AED2BF56A11}"/>
          </ac:spMkLst>
        </pc:spChg>
        <pc:spChg chg="add del">
          <ac:chgData name="Zachariah DeMeola" userId="959d33fd1871443c" providerId="LiveId" clId="{013C04CF-0961-4DEF-9276-A123171E74F7}" dt="2022-03-17T12:59:52.794" v="7048" actId="26606"/>
          <ac:spMkLst>
            <pc:docMk/>
            <pc:sldMk cId="225627955" sldId="707"/>
            <ac:spMk id="19" creationId="{604BB9CD-970D-4FE5-B4E3-D651735BF4FE}"/>
          </ac:spMkLst>
        </pc:spChg>
        <pc:spChg chg="add del">
          <ac:chgData name="Zachariah DeMeola" userId="959d33fd1871443c" providerId="LiveId" clId="{013C04CF-0961-4DEF-9276-A123171E74F7}" dt="2022-03-17T12:59:52.794" v="7048" actId="26606"/>
          <ac:spMkLst>
            <pc:docMk/>
            <pc:sldMk cId="225627955" sldId="707"/>
            <ac:spMk id="20" creationId="{5E0D6276-8D53-4DDA-A15A-90E0831F6D61}"/>
          </ac:spMkLst>
        </pc:spChg>
        <pc:spChg chg="add del">
          <ac:chgData name="Zachariah DeMeola" userId="959d33fd1871443c" providerId="LiveId" clId="{013C04CF-0961-4DEF-9276-A123171E74F7}" dt="2022-03-17T12:59:52.794" v="7048" actId="26606"/>
          <ac:spMkLst>
            <pc:docMk/>
            <pc:sldMk cId="225627955" sldId="707"/>
            <ac:spMk id="21" creationId="{00C150C7-96FB-4EB9-BDF9-212535A6089F}"/>
          </ac:spMkLst>
        </pc:spChg>
        <pc:spChg chg="add">
          <ac:chgData name="Zachariah DeMeola" userId="959d33fd1871443c" providerId="LiveId" clId="{013C04CF-0961-4DEF-9276-A123171E74F7}" dt="2022-03-17T13:00:30.089" v="7059" actId="26606"/>
          <ac:spMkLst>
            <pc:docMk/>
            <pc:sldMk cId="225627955" sldId="707"/>
            <ac:spMk id="22" creationId="{0344D4FE-ABEF-4230-9E4E-AD5782FC78AC}"/>
          </ac:spMkLst>
        </pc:spChg>
        <pc:spChg chg="add del">
          <ac:chgData name="Zachariah DeMeola" userId="959d33fd1871443c" providerId="LiveId" clId="{013C04CF-0961-4DEF-9276-A123171E74F7}" dt="2022-03-17T12:59:56.873" v="7050" actId="26606"/>
          <ac:spMkLst>
            <pc:docMk/>
            <pc:sldMk cId="225627955" sldId="707"/>
            <ac:spMk id="23" creationId="{657F69E0-C4B0-4BEC-A689-4F8D877F05D4}"/>
          </ac:spMkLst>
        </pc:spChg>
        <pc:spChg chg="add del">
          <ac:chgData name="Zachariah DeMeola" userId="959d33fd1871443c" providerId="LiveId" clId="{013C04CF-0961-4DEF-9276-A123171E74F7}" dt="2022-03-17T12:59:56.873" v="7050" actId="26606"/>
          <ac:spMkLst>
            <pc:docMk/>
            <pc:sldMk cId="225627955" sldId="707"/>
            <ac:spMk id="24" creationId="{9F6380B4-6A1C-481E-8408-B4E6C75B9B81}"/>
          </ac:spMkLst>
        </pc:spChg>
        <pc:spChg chg="add">
          <ac:chgData name="Zachariah DeMeola" userId="959d33fd1871443c" providerId="LiveId" clId="{013C04CF-0961-4DEF-9276-A123171E74F7}" dt="2022-03-17T13:00:30.089" v="7059" actId="26606"/>
          <ac:spMkLst>
            <pc:docMk/>
            <pc:sldMk cId="225627955" sldId="707"/>
            <ac:spMk id="25" creationId="{9325F979-D3F9-4926-81B7-7ACCB31A501B}"/>
          </ac:spMkLst>
        </pc:spChg>
        <pc:spChg chg="add del">
          <ac:chgData name="Zachariah DeMeola" userId="959d33fd1871443c" providerId="LiveId" clId="{013C04CF-0961-4DEF-9276-A123171E74F7}" dt="2022-03-17T13:00:09.448" v="7052" actId="26606"/>
          <ac:spMkLst>
            <pc:docMk/>
            <pc:sldMk cId="225627955" sldId="707"/>
            <ac:spMk id="26" creationId="{D38A241E-0395-41E5-8607-BAA2799A4374}"/>
          </ac:spMkLst>
        </pc:spChg>
        <pc:picChg chg="add del mod ord">
          <ac:chgData name="Zachariah DeMeola" userId="959d33fd1871443c" providerId="LiveId" clId="{013C04CF-0961-4DEF-9276-A123171E74F7}" dt="2022-03-17T13:00:11.729" v="7053" actId="478"/>
          <ac:picMkLst>
            <pc:docMk/>
            <pc:sldMk cId="225627955" sldId="707"/>
            <ac:picMk id="5" creationId="{F6185E09-82E9-4E46-8A6E-1273B8AE3162}"/>
          </ac:picMkLst>
        </pc:picChg>
        <pc:picChg chg="add mod ord">
          <ac:chgData name="Zachariah DeMeola" userId="959d33fd1871443c" providerId="LiveId" clId="{013C04CF-0961-4DEF-9276-A123171E74F7}" dt="2022-03-17T13:00:30.089" v="7059" actId="26606"/>
          <ac:picMkLst>
            <pc:docMk/>
            <pc:sldMk cId="225627955" sldId="707"/>
            <ac:picMk id="7" creationId="{D17B4630-7871-4C0E-B068-2304D41F8194}"/>
          </ac:picMkLst>
        </pc:picChg>
        <pc:cxnChg chg="add del">
          <ac:chgData name="Zachariah DeMeola" userId="959d33fd1871443c" providerId="LiveId" clId="{013C04CF-0961-4DEF-9276-A123171E74F7}" dt="2022-03-17T13:00:09.448" v="7052" actId="26606"/>
          <ac:cxnSpMkLst>
            <pc:docMk/>
            <pc:sldMk cId="225627955" sldId="707"/>
            <ac:cxnSpMk id="27" creationId="{CE352288-84AD-4CA8-BCD5-76C29D34E1DB}"/>
          </ac:cxnSpMkLst>
        </pc:cxnChg>
      </pc:sldChg>
      <pc:sldChg chg="addSp delSp modSp new add del mod setBg">
        <pc:chgData name="Zachariah DeMeola" userId="959d33fd1871443c" providerId="LiveId" clId="{013C04CF-0961-4DEF-9276-A123171E74F7}" dt="2022-03-17T13:10:40.529" v="7573" actId="47"/>
        <pc:sldMkLst>
          <pc:docMk/>
          <pc:sldMk cId="636463696" sldId="708"/>
        </pc:sldMkLst>
        <pc:spChg chg="mod">
          <ac:chgData name="Zachariah DeMeola" userId="959d33fd1871443c" providerId="LiveId" clId="{013C04CF-0961-4DEF-9276-A123171E74F7}" dt="2022-03-17T13:09:26.111" v="7526" actId="26606"/>
          <ac:spMkLst>
            <pc:docMk/>
            <pc:sldMk cId="636463696" sldId="708"/>
            <ac:spMk id="2" creationId="{C55B9B5F-2197-4F30-B304-D07BDD55482B}"/>
          </ac:spMkLst>
        </pc:spChg>
        <pc:spChg chg="del">
          <ac:chgData name="Zachariah DeMeola" userId="959d33fd1871443c" providerId="LiveId" clId="{013C04CF-0961-4DEF-9276-A123171E74F7}" dt="2022-03-17T13:01:12.005" v="7064" actId="1032"/>
          <ac:spMkLst>
            <pc:docMk/>
            <pc:sldMk cId="636463696" sldId="708"/>
            <ac:spMk id="3" creationId="{6E769384-98DD-43C2-9480-E5FE83969CF1}"/>
          </ac:spMkLst>
        </pc:spChg>
        <pc:spChg chg="add">
          <ac:chgData name="Zachariah DeMeola" userId="959d33fd1871443c" providerId="LiveId" clId="{013C04CF-0961-4DEF-9276-A123171E74F7}" dt="2022-03-17T13:09:26.111" v="7526" actId="26606"/>
          <ac:spMkLst>
            <pc:docMk/>
            <pc:sldMk cId="636463696" sldId="708"/>
            <ac:spMk id="9" creationId="{955A2079-FA98-4876-80F0-72364A7D2EA4}"/>
          </ac:spMkLst>
        </pc:spChg>
        <pc:graphicFrameChg chg="add mod modGraphic">
          <ac:chgData name="Zachariah DeMeola" userId="959d33fd1871443c" providerId="LiveId" clId="{013C04CF-0961-4DEF-9276-A123171E74F7}" dt="2022-03-17T13:10:07.472" v="7571" actId="20577"/>
          <ac:graphicFrameMkLst>
            <pc:docMk/>
            <pc:sldMk cId="636463696" sldId="708"/>
            <ac:graphicFrameMk id="4" creationId="{F0521F57-7168-4121-9EBB-2E031256961F}"/>
          </ac:graphicFrameMkLst>
        </pc:graphicFrameChg>
      </pc:sldChg>
      <pc:sldChg chg="modSp new del mod ord">
        <pc:chgData name="Zachariah DeMeola" userId="959d33fd1871443c" providerId="LiveId" clId="{013C04CF-0961-4DEF-9276-A123171E74F7}" dt="2022-03-17T13:12:11.736" v="7669" actId="47"/>
        <pc:sldMkLst>
          <pc:docMk/>
          <pc:sldMk cId="883861400" sldId="709"/>
        </pc:sldMkLst>
        <pc:spChg chg="mod">
          <ac:chgData name="Zachariah DeMeola" userId="959d33fd1871443c" providerId="LiveId" clId="{013C04CF-0961-4DEF-9276-A123171E74F7}" dt="2022-03-17T13:11:05.644" v="7584" actId="20577"/>
          <ac:spMkLst>
            <pc:docMk/>
            <pc:sldMk cId="883861400" sldId="709"/>
            <ac:spMk id="2" creationId="{F532CABD-C9DF-4C27-9361-71D7BF6C82F6}"/>
          </ac:spMkLst>
        </pc:spChg>
      </pc:sldChg>
      <pc:sldChg chg="addSp delSp modSp new mod setBg addAnim delAnim setClrOvrMap">
        <pc:chgData name="Zachariah DeMeola" userId="959d33fd1871443c" providerId="LiveId" clId="{013C04CF-0961-4DEF-9276-A123171E74F7}" dt="2022-03-17T13:11:56.678" v="7668"/>
        <pc:sldMkLst>
          <pc:docMk/>
          <pc:sldMk cId="1936375818" sldId="710"/>
        </pc:sldMkLst>
        <pc:spChg chg="mod">
          <ac:chgData name="Zachariah DeMeola" userId="959d33fd1871443c" providerId="LiveId" clId="{013C04CF-0961-4DEF-9276-A123171E74F7}" dt="2022-03-17T13:11:56.675" v="7667" actId="26606"/>
          <ac:spMkLst>
            <pc:docMk/>
            <pc:sldMk cId="1936375818" sldId="710"/>
            <ac:spMk id="2" creationId="{8501E10F-4DC5-486D-A6FE-4ED5425A8C69}"/>
          </ac:spMkLst>
        </pc:spChg>
        <pc:spChg chg="mod">
          <ac:chgData name="Zachariah DeMeola" userId="959d33fd1871443c" providerId="LiveId" clId="{013C04CF-0961-4DEF-9276-A123171E74F7}" dt="2022-03-17T13:11:56.675" v="7667" actId="26606"/>
          <ac:spMkLst>
            <pc:docMk/>
            <pc:sldMk cId="1936375818" sldId="710"/>
            <ac:spMk id="3" creationId="{CF5830AF-8D8D-445E-BAEC-1A6BD43FF4CC}"/>
          </ac:spMkLst>
        </pc:spChg>
        <pc:spChg chg="add del">
          <ac:chgData name="Zachariah DeMeola" userId="959d33fd1871443c" providerId="LiveId" clId="{013C04CF-0961-4DEF-9276-A123171E74F7}" dt="2022-03-17T13:11:46.889" v="7662" actId="26606"/>
          <ac:spMkLst>
            <pc:docMk/>
            <pc:sldMk cId="1936375818" sldId="710"/>
            <ac:spMk id="9" creationId="{C1DD1A8A-57D5-4A81-AD04-532B043C5611}"/>
          </ac:spMkLst>
        </pc:spChg>
        <pc:spChg chg="add del">
          <ac:chgData name="Zachariah DeMeola" userId="959d33fd1871443c" providerId="LiveId" clId="{013C04CF-0961-4DEF-9276-A123171E74F7}" dt="2022-03-17T13:11:46.889" v="7662" actId="26606"/>
          <ac:spMkLst>
            <pc:docMk/>
            <pc:sldMk cId="1936375818" sldId="710"/>
            <ac:spMk id="11" creationId="{007891EC-4501-44ED-A8C8-B11B6DB767AB}"/>
          </ac:spMkLst>
        </pc:spChg>
        <pc:spChg chg="add del">
          <ac:chgData name="Zachariah DeMeola" userId="959d33fd1871443c" providerId="LiveId" clId="{013C04CF-0961-4DEF-9276-A123171E74F7}" dt="2022-03-17T13:11:48.503" v="7664" actId="26606"/>
          <ac:spMkLst>
            <pc:docMk/>
            <pc:sldMk cId="1936375818" sldId="710"/>
            <ac:spMk id="13" creationId="{04812C46-200A-4DEB-A05E-3ED6C68C2387}"/>
          </ac:spMkLst>
        </pc:spChg>
        <pc:spChg chg="add del">
          <ac:chgData name="Zachariah DeMeola" userId="959d33fd1871443c" providerId="LiveId" clId="{013C04CF-0961-4DEF-9276-A123171E74F7}" dt="2022-03-17T13:11:48.503" v="7664" actId="26606"/>
          <ac:spMkLst>
            <pc:docMk/>
            <pc:sldMk cId="1936375818" sldId="710"/>
            <ac:spMk id="15" creationId="{D1EA859B-E555-4109-94F3-6700E046E008}"/>
          </ac:spMkLst>
        </pc:spChg>
        <pc:spChg chg="add del">
          <ac:chgData name="Zachariah DeMeola" userId="959d33fd1871443c" providerId="LiveId" clId="{013C04CF-0961-4DEF-9276-A123171E74F7}" dt="2022-03-17T13:11:56.670" v="7666" actId="26606"/>
          <ac:spMkLst>
            <pc:docMk/>
            <pc:sldMk cId="1936375818" sldId="710"/>
            <ac:spMk id="17" creationId="{C1DD1A8A-57D5-4A81-AD04-532B043C5611}"/>
          </ac:spMkLst>
        </pc:spChg>
        <pc:spChg chg="add del">
          <ac:chgData name="Zachariah DeMeola" userId="959d33fd1871443c" providerId="LiveId" clId="{013C04CF-0961-4DEF-9276-A123171E74F7}" dt="2022-03-17T13:11:56.670" v="7666" actId="26606"/>
          <ac:spMkLst>
            <pc:docMk/>
            <pc:sldMk cId="1936375818" sldId="710"/>
            <ac:spMk id="19" creationId="{007891EC-4501-44ED-A8C8-B11B6DB767AB}"/>
          </ac:spMkLst>
        </pc:spChg>
        <pc:spChg chg="add">
          <ac:chgData name="Zachariah DeMeola" userId="959d33fd1871443c" providerId="LiveId" clId="{013C04CF-0961-4DEF-9276-A123171E74F7}" dt="2022-03-17T13:11:56.675" v="7667" actId="26606"/>
          <ac:spMkLst>
            <pc:docMk/>
            <pc:sldMk cId="1936375818" sldId="710"/>
            <ac:spMk id="21" creationId="{C5E6CFF1-2F42-4E10-9A97-F116F46F53FE}"/>
          </ac:spMkLst>
        </pc:spChg>
        <pc:picChg chg="add del">
          <ac:chgData name="Zachariah DeMeola" userId="959d33fd1871443c" providerId="LiveId" clId="{013C04CF-0961-4DEF-9276-A123171E74F7}" dt="2022-03-17T13:11:46.889" v="7662" actId="26606"/>
          <ac:picMkLst>
            <pc:docMk/>
            <pc:sldMk cId="1936375818" sldId="710"/>
            <ac:picMk id="5" creationId="{A866A309-A23C-C8DD-D176-818C08A401D1}"/>
          </ac:picMkLst>
        </pc:picChg>
        <pc:picChg chg="add del">
          <ac:chgData name="Zachariah DeMeola" userId="959d33fd1871443c" providerId="LiveId" clId="{013C04CF-0961-4DEF-9276-A123171E74F7}" dt="2022-03-17T13:11:48.503" v="7664" actId="26606"/>
          <ac:picMkLst>
            <pc:docMk/>
            <pc:sldMk cId="1936375818" sldId="710"/>
            <ac:picMk id="14" creationId="{02CC8D42-D80C-381E-1CB8-FAC82A3558C6}"/>
          </ac:picMkLst>
        </pc:picChg>
        <pc:picChg chg="add del">
          <ac:chgData name="Zachariah DeMeola" userId="959d33fd1871443c" providerId="LiveId" clId="{013C04CF-0961-4DEF-9276-A123171E74F7}" dt="2022-03-17T13:11:56.670" v="7666" actId="26606"/>
          <ac:picMkLst>
            <pc:docMk/>
            <pc:sldMk cId="1936375818" sldId="710"/>
            <ac:picMk id="18" creationId="{A8B91CE5-F8E1-A7D0-57A1-94BF7BEA5B13}"/>
          </ac:picMkLst>
        </pc:picChg>
        <pc:picChg chg="add">
          <ac:chgData name="Zachariah DeMeola" userId="959d33fd1871443c" providerId="LiveId" clId="{013C04CF-0961-4DEF-9276-A123171E74F7}" dt="2022-03-17T13:11:56.675" v="7667" actId="26606"/>
          <ac:picMkLst>
            <pc:docMk/>
            <pc:sldMk cId="1936375818" sldId="710"/>
            <ac:picMk id="22" creationId="{E4281AFD-9C44-7EDC-1071-3B644B1D773C}"/>
          </ac:picMkLst>
        </pc:picChg>
        <pc:cxnChg chg="add">
          <ac:chgData name="Zachariah DeMeola" userId="959d33fd1871443c" providerId="LiveId" clId="{013C04CF-0961-4DEF-9276-A123171E74F7}" dt="2022-03-17T13:11:56.675" v="7667" actId="26606"/>
          <ac:cxnSpMkLst>
            <pc:docMk/>
            <pc:sldMk cId="1936375818" sldId="710"/>
            <ac:cxnSpMk id="23" creationId="{67182200-4859-4C8D-BCBB-55B245C28BA3}"/>
          </ac:cxnSpMkLst>
        </pc:cxnChg>
      </pc:sldChg>
      <pc:sldChg chg="new del">
        <pc:chgData name="Zachariah DeMeola" userId="959d33fd1871443c" providerId="LiveId" clId="{013C04CF-0961-4DEF-9276-A123171E74F7}" dt="2022-03-18T16:55:28.899" v="7695" actId="47"/>
        <pc:sldMkLst>
          <pc:docMk/>
          <pc:sldMk cId="2443340486" sldId="711"/>
        </pc:sldMkLst>
      </pc:sldChg>
      <pc:sldChg chg="addSp delSp modSp new mod setBg setClrOvrMap">
        <pc:chgData name="Zachariah DeMeola" userId="959d33fd1871443c" providerId="LiveId" clId="{013C04CF-0961-4DEF-9276-A123171E74F7}" dt="2022-03-18T16:56:21.739" v="7698" actId="26606"/>
        <pc:sldMkLst>
          <pc:docMk/>
          <pc:sldMk cId="1062692043" sldId="712"/>
        </pc:sldMkLst>
        <pc:spChg chg="mod ord">
          <ac:chgData name="Zachariah DeMeola" userId="959d33fd1871443c" providerId="LiveId" clId="{013C04CF-0961-4DEF-9276-A123171E74F7}" dt="2022-03-18T16:56:21.739" v="7698" actId="26606"/>
          <ac:spMkLst>
            <pc:docMk/>
            <pc:sldMk cId="1062692043" sldId="712"/>
            <ac:spMk id="2" creationId="{B6CE4CCA-4EE8-4469-A9AE-F3E4BEAD7936}"/>
          </ac:spMkLst>
        </pc:spChg>
        <pc:spChg chg="del">
          <ac:chgData name="Zachariah DeMeola" userId="959d33fd1871443c" providerId="LiveId" clId="{013C04CF-0961-4DEF-9276-A123171E74F7}" dt="2022-03-18T16:55:23.618" v="7694" actId="478"/>
          <ac:spMkLst>
            <pc:docMk/>
            <pc:sldMk cId="1062692043" sldId="712"/>
            <ac:spMk id="3" creationId="{B3243743-6044-44A4-ADBC-1B89CA87A274}"/>
          </ac:spMkLst>
        </pc:spChg>
        <pc:spChg chg="add del">
          <ac:chgData name="Zachariah DeMeola" userId="959d33fd1871443c" providerId="LiveId" clId="{013C04CF-0961-4DEF-9276-A123171E74F7}" dt="2022-03-18T16:56:21.739" v="7698" actId="26606"/>
          <ac:spMkLst>
            <pc:docMk/>
            <pc:sldMk cId="1062692043" sldId="712"/>
            <ac:spMk id="71" creationId="{0671A8AE-40A1-4631-A6B8-581AFF065482}"/>
          </ac:spMkLst>
        </pc:spChg>
        <pc:spChg chg="add del">
          <ac:chgData name="Zachariah DeMeola" userId="959d33fd1871443c" providerId="LiveId" clId="{013C04CF-0961-4DEF-9276-A123171E74F7}" dt="2022-03-18T16:56:21.739" v="7698" actId="26606"/>
          <ac:spMkLst>
            <pc:docMk/>
            <pc:sldMk cId="1062692043" sldId="712"/>
            <ac:spMk id="73" creationId="{AB58EF07-17C2-48CF-ABB0-EEF1F17CB8F0}"/>
          </ac:spMkLst>
        </pc:spChg>
        <pc:spChg chg="add del">
          <ac:chgData name="Zachariah DeMeola" userId="959d33fd1871443c" providerId="LiveId" clId="{013C04CF-0961-4DEF-9276-A123171E74F7}" dt="2022-03-18T16:56:21.739" v="7698" actId="26606"/>
          <ac:spMkLst>
            <pc:docMk/>
            <pc:sldMk cId="1062692043" sldId="712"/>
            <ac:spMk id="75" creationId="{AF2F604E-43BE-4DC3-B983-E071523364F8}"/>
          </ac:spMkLst>
        </pc:spChg>
        <pc:spChg chg="add del">
          <ac:chgData name="Zachariah DeMeola" userId="959d33fd1871443c" providerId="LiveId" clId="{013C04CF-0961-4DEF-9276-A123171E74F7}" dt="2022-03-18T16:56:21.739" v="7698" actId="26606"/>
          <ac:spMkLst>
            <pc:docMk/>
            <pc:sldMk cId="1062692043" sldId="712"/>
            <ac:spMk id="77" creationId="{08C9B587-E65E-4B52-B37C-ABEBB6E87928}"/>
          </ac:spMkLst>
        </pc:spChg>
        <pc:spChg chg="add">
          <ac:chgData name="Zachariah DeMeola" userId="959d33fd1871443c" providerId="LiveId" clId="{013C04CF-0961-4DEF-9276-A123171E74F7}" dt="2022-03-18T16:56:21.739" v="7698" actId="26606"/>
          <ac:spMkLst>
            <pc:docMk/>
            <pc:sldMk cId="1062692043" sldId="712"/>
            <ac:spMk id="135" creationId="{9203DE33-2CD4-4CA8-9AF3-37C3B65133B0}"/>
          </ac:spMkLst>
        </pc:spChg>
        <pc:spChg chg="add">
          <ac:chgData name="Zachariah DeMeola" userId="959d33fd1871443c" providerId="LiveId" clId="{013C04CF-0961-4DEF-9276-A123171E74F7}" dt="2022-03-18T16:56:21.739" v="7698" actId="26606"/>
          <ac:spMkLst>
            <pc:docMk/>
            <pc:sldMk cId="1062692043" sldId="712"/>
            <ac:spMk id="137" creationId="{0AF57B88-1D4C-41FA-A761-EC1DD10C35CB}"/>
          </ac:spMkLst>
        </pc:spChg>
        <pc:spChg chg="add">
          <ac:chgData name="Zachariah DeMeola" userId="959d33fd1871443c" providerId="LiveId" clId="{013C04CF-0961-4DEF-9276-A123171E74F7}" dt="2022-03-18T16:56:21.739" v="7698" actId="26606"/>
          <ac:spMkLst>
            <pc:docMk/>
            <pc:sldMk cId="1062692043" sldId="712"/>
            <ac:spMk id="139" creationId="{D2548F45-5164-4ABB-8212-7F293FDED8D4}"/>
          </ac:spMkLst>
        </pc:spChg>
        <pc:spChg chg="add">
          <ac:chgData name="Zachariah DeMeola" userId="959d33fd1871443c" providerId="LiveId" clId="{013C04CF-0961-4DEF-9276-A123171E74F7}" dt="2022-03-18T16:56:21.739" v="7698" actId="26606"/>
          <ac:spMkLst>
            <pc:docMk/>
            <pc:sldMk cId="1062692043" sldId="712"/>
            <ac:spMk id="141" creationId="{5E81CCFB-7BEF-4186-86FB-D09450B4D02D}"/>
          </ac:spMkLst>
        </pc:spChg>
        <pc:picChg chg="add mod">
          <ac:chgData name="Zachariah DeMeola" userId="959d33fd1871443c" providerId="LiveId" clId="{013C04CF-0961-4DEF-9276-A123171E74F7}" dt="2022-03-18T16:56:21.739" v="7698" actId="26606"/>
          <ac:picMkLst>
            <pc:docMk/>
            <pc:sldMk cId="1062692043" sldId="712"/>
            <ac:picMk id="1026" creationId="{0BBF8423-D1E8-4C77-8D57-8A5B917DEB2C}"/>
          </ac:picMkLst>
        </pc:picChg>
      </pc:sldChg>
      <pc:sldMasterChg chg="delSldLayout">
        <pc:chgData name="Zachariah DeMeola" userId="959d33fd1871443c" providerId="LiveId" clId="{013C04CF-0961-4DEF-9276-A123171E74F7}" dt="2022-03-15T17:08:56.244" v="4509" actId="47"/>
        <pc:sldMasterMkLst>
          <pc:docMk/>
          <pc:sldMasterMk cId="1432914702" sldId="2147483648"/>
        </pc:sldMasterMkLst>
        <pc:sldLayoutChg chg="del">
          <pc:chgData name="Zachariah DeMeola" userId="959d33fd1871443c" providerId="LiveId" clId="{013C04CF-0961-4DEF-9276-A123171E74F7}" dt="2022-03-15T17:08:56.244" v="4509" actId="47"/>
          <pc:sldLayoutMkLst>
            <pc:docMk/>
            <pc:sldMasterMk cId="1432914702" sldId="2147483648"/>
            <pc:sldLayoutMk cId="2773214249" sldId="2147483661"/>
          </pc:sldLayoutMkLst>
        </pc:sldLayoutChg>
      </pc:sldMasterChg>
    </pc:docChg>
  </pc:docChgLst>
</pc:chgInfo>
</file>

<file path=ppt/diagrams/_rels/data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50E7B-8260-4009-A1A4-8F8CB1E3675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B234EA-4AD3-4488-BA16-86B43DD16FBB}">
      <dgm:prSet custT="1"/>
      <dgm:spPr/>
      <dgm:t>
        <a:bodyPr/>
        <a:lstStyle/>
        <a:p>
          <a:r>
            <a:rPr lang="en-US" sz="2000" b="1" dirty="0">
              <a:latin typeface="Georgia" panose="02040502050405020303" pitchFamily="18" charset="0"/>
            </a:rPr>
            <a:t>Ellyn S. Rosen</a:t>
          </a:r>
          <a:br>
            <a:rPr lang="en-US" sz="2000" b="1" dirty="0">
              <a:latin typeface="Georgia" panose="02040502050405020303" pitchFamily="18" charset="0"/>
            </a:rPr>
          </a:br>
          <a:r>
            <a:rPr lang="en-US" sz="2000" b="1" dirty="0">
              <a:latin typeface="Georgia" panose="02040502050405020303" pitchFamily="18" charset="0"/>
            </a:rPr>
            <a:t>Regulation and Global Initiatives Counsel</a:t>
          </a:r>
          <a:br>
            <a:rPr lang="en-US" sz="2000" b="1" dirty="0">
              <a:latin typeface="Georgia" panose="02040502050405020303" pitchFamily="18" charset="0"/>
            </a:rPr>
          </a:br>
          <a:r>
            <a:rPr lang="en-US" sz="2000" b="1" dirty="0">
              <a:latin typeface="Georgia" panose="02040502050405020303" pitchFamily="18" charset="0"/>
            </a:rPr>
            <a:t>ABA Center for Professional Responsibility</a:t>
          </a:r>
          <a:br>
            <a:rPr lang="en-US" sz="2000" b="1" dirty="0">
              <a:latin typeface="Georgia" panose="02040502050405020303" pitchFamily="18" charset="0"/>
            </a:rPr>
          </a:br>
          <a:r>
            <a:rPr lang="en-US" sz="3200" b="1" dirty="0"/>
            <a:t> </a:t>
          </a:r>
          <a:endParaRPr lang="en-US" sz="3200" dirty="0"/>
        </a:p>
      </dgm:t>
    </dgm:pt>
    <dgm:pt modelId="{23F78B92-04EC-46BD-8F37-84F68CC5F420}" type="parTrans" cxnId="{AAB998FC-F48F-4588-8B9B-4A9B1BCAE719}">
      <dgm:prSet/>
      <dgm:spPr/>
      <dgm:t>
        <a:bodyPr/>
        <a:lstStyle/>
        <a:p>
          <a:endParaRPr lang="en-US"/>
        </a:p>
      </dgm:t>
    </dgm:pt>
    <dgm:pt modelId="{8F1A3FC3-31FF-41B1-939B-A0A57BC65B0A}" type="sibTrans" cxnId="{AAB998FC-F48F-4588-8B9B-4A9B1BCAE719}">
      <dgm:prSet/>
      <dgm:spPr/>
      <dgm:t>
        <a:bodyPr/>
        <a:lstStyle/>
        <a:p>
          <a:endParaRPr lang="en-US"/>
        </a:p>
      </dgm:t>
    </dgm:pt>
    <dgm:pt modelId="{7554A226-B85A-4C7A-A9E6-50613274A115}">
      <dgm:prSet custT="1"/>
      <dgm:spPr/>
      <dgm:t>
        <a:bodyPr/>
        <a:lstStyle/>
        <a:p>
          <a:r>
            <a:rPr lang="en-US" sz="2000" b="1" dirty="0">
              <a:latin typeface="Georgia" panose="02040502050405020303" pitchFamily="18" charset="0"/>
            </a:rPr>
            <a:t>Zack DeMeola</a:t>
          </a:r>
          <a:br>
            <a:rPr lang="en-US" sz="2000" b="1" dirty="0">
              <a:latin typeface="Georgia" panose="02040502050405020303" pitchFamily="18" charset="0"/>
            </a:rPr>
          </a:br>
          <a:r>
            <a:rPr lang="en-US" sz="2000" b="1" dirty="0">
              <a:latin typeface="Georgia" panose="02040502050405020303" pitchFamily="18" charset="0"/>
            </a:rPr>
            <a:t>Director of Strategic Initiatives </a:t>
          </a:r>
          <a:br>
            <a:rPr lang="en-US" sz="2000" b="1" dirty="0">
              <a:latin typeface="Georgia" panose="02040502050405020303" pitchFamily="18" charset="0"/>
            </a:rPr>
          </a:br>
          <a:r>
            <a:rPr lang="en-US" sz="2000" b="1" dirty="0">
              <a:latin typeface="Georgia" panose="02040502050405020303" pitchFamily="18" charset="0"/>
            </a:rPr>
            <a:t>LSAC</a:t>
          </a:r>
          <a:endParaRPr lang="en-US" sz="2000" dirty="0">
            <a:latin typeface="Georgia" panose="02040502050405020303" pitchFamily="18" charset="0"/>
          </a:endParaRPr>
        </a:p>
      </dgm:t>
    </dgm:pt>
    <dgm:pt modelId="{CDED634D-7455-487A-A607-B11D70B75010}" type="parTrans" cxnId="{EB290B29-137C-49B0-A649-66ACF9C8BFEA}">
      <dgm:prSet/>
      <dgm:spPr/>
      <dgm:t>
        <a:bodyPr/>
        <a:lstStyle/>
        <a:p>
          <a:endParaRPr lang="en-US"/>
        </a:p>
      </dgm:t>
    </dgm:pt>
    <dgm:pt modelId="{23EF7115-77A4-4933-A7F7-44E747737D59}" type="sibTrans" cxnId="{EB290B29-137C-49B0-A649-66ACF9C8BFEA}">
      <dgm:prSet/>
      <dgm:spPr/>
      <dgm:t>
        <a:bodyPr/>
        <a:lstStyle/>
        <a:p>
          <a:endParaRPr lang="en-US"/>
        </a:p>
      </dgm:t>
    </dgm:pt>
    <dgm:pt modelId="{B1947871-F409-44F6-8987-3E84FF4FECF8}" type="pres">
      <dgm:prSet presAssocID="{0A550E7B-8260-4009-A1A4-8F8CB1E36754}" presName="vert0" presStyleCnt="0">
        <dgm:presLayoutVars>
          <dgm:dir/>
          <dgm:animOne val="branch"/>
          <dgm:animLvl val="lvl"/>
        </dgm:presLayoutVars>
      </dgm:prSet>
      <dgm:spPr/>
    </dgm:pt>
    <dgm:pt modelId="{BE606685-ADC3-49DC-9CAD-F253677BC452}" type="pres">
      <dgm:prSet presAssocID="{D5B234EA-4AD3-4488-BA16-86B43DD16FBB}" presName="thickLine" presStyleLbl="alignNode1" presStyleIdx="0" presStyleCnt="2"/>
      <dgm:spPr/>
    </dgm:pt>
    <dgm:pt modelId="{376DAC17-68D8-4E15-9114-DFDF95DA2544}" type="pres">
      <dgm:prSet presAssocID="{D5B234EA-4AD3-4488-BA16-86B43DD16FBB}" presName="horz1" presStyleCnt="0"/>
      <dgm:spPr/>
    </dgm:pt>
    <dgm:pt modelId="{0AECB5C4-1636-4907-871D-D35129DADC09}" type="pres">
      <dgm:prSet presAssocID="{D5B234EA-4AD3-4488-BA16-86B43DD16FBB}" presName="tx1" presStyleLbl="revTx" presStyleIdx="0" presStyleCnt="2"/>
      <dgm:spPr/>
    </dgm:pt>
    <dgm:pt modelId="{2CE1795E-F7A2-4701-BEC7-1CF7A0DFE8DB}" type="pres">
      <dgm:prSet presAssocID="{D5B234EA-4AD3-4488-BA16-86B43DD16FBB}" presName="vert1" presStyleCnt="0"/>
      <dgm:spPr/>
    </dgm:pt>
    <dgm:pt modelId="{E6963288-AA7A-49A7-9C3D-E5FF6702CAD0}" type="pres">
      <dgm:prSet presAssocID="{7554A226-B85A-4C7A-A9E6-50613274A115}" presName="thickLine" presStyleLbl="alignNode1" presStyleIdx="1" presStyleCnt="2"/>
      <dgm:spPr/>
    </dgm:pt>
    <dgm:pt modelId="{A3E64C48-E758-4CF9-BD9B-4E439E454BCF}" type="pres">
      <dgm:prSet presAssocID="{7554A226-B85A-4C7A-A9E6-50613274A115}" presName="horz1" presStyleCnt="0"/>
      <dgm:spPr/>
    </dgm:pt>
    <dgm:pt modelId="{DCFA5277-B346-40ED-B481-519E28A83A0B}" type="pres">
      <dgm:prSet presAssocID="{7554A226-B85A-4C7A-A9E6-50613274A115}" presName="tx1" presStyleLbl="revTx" presStyleIdx="1" presStyleCnt="2" custScaleY="99531"/>
      <dgm:spPr/>
    </dgm:pt>
    <dgm:pt modelId="{81AFEFD8-4B49-4496-B926-2A4BAA03D5B1}" type="pres">
      <dgm:prSet presAssocID="{7554A226-B85A-4C7A-A9E6-50613274A115}" presName="vert1" presStyleCnt="0"/>
      <dgm:spPr/>
    </dgm:pt>
  </dgm:ptLst>
  <dgm:cxnLst>
    <dgm:cxn modelId="{EB290B29-137C-49B0-A649-66ACF9C8BFEA}" srcId="{0A550E7B-8260-4009-A1A4-8F8CB1E36754}" destId="{7554A226-B85A-4C7A-A9E6-50613274A115}" srcOrd="1" destOrd="0" parTransId="{CDED634D-7455-487A-A607-B11D70B75010}" sibTransId="{23EF7115-77A4-4933-A7F7-44E747737D59}"/>
    <dgm:cxn modelId="{FEF48644-8435-4DFC-ABBE-8DC0925E2AB2}" type="presOf" srcId="{7554A226-B85A-4C7A-A9E6-50613274A115}" destId="{DCFA5277-B346-40ED-B481-519E28A83A0B}" srcOrd="0" destOrd="0" presId="urn:microsoft.com/office/officeart/2008/layout/LinedList"/>
    <dgm:cxn modelId="{A724F386-12EC-4FE3-8B5E-0D1128E6A4CE}" type="presOf" srcId="{0A550E7B-8260-4009-A1A4-8F8CB1E36754}" destId="{B1947871-F409-44F6-8987-3E84FF4FECF8}" srcOrd="0" destOrd="0" presId="urn:microsoft.com/office/officeart/2008/layout/LinedList"/>
    <dgm:cxn modelId="{193A3BC0-B784-4051-A00B-067120F5D203}" type="presOf" srcId="{D5B234EA-4AD3-4488-BA16-86B43DD16FBB}" destId="{0AECB5C4-1636-4907-871D-D35129DADC09}" srcOrd="0" destOrd="0" presId="urn:microsoft.com/office/officeart/2008/layout/LinedList"/>
    <dgm:cxn modelId="{AAB998FC-F48F-4588-8B9B-4A9B1BCAE719}" srcId="{0A550E7B-8260-4009-A1A4-8F8CB1E36754}" destId="{D5B234EA-4AD3-4488-BA16-86B43DD16FBB}" srcOrd="0" destOrd="0" parTransId="{23F78B92-04EC-46BD-8F37-84F68CC5F420}" sibTransId="{8F1A3FC3-31FF-41B1-939B-A0A57BC65B0A}"/>
    <dgm:cxn modelId="{DB2C5CA7-A715-4AC2-A08B-BF9E40685143}" type="presParOf" srcId="{B1947871-F409-44F6-8987-3E84FF4FECF8}" destId="{BE606685-ADC3-49DC-9CAD-F253677BC452}" srcOrd="0" destOrd="0" presId="urn:microsoft.com/office/officeart/2008/layout/LinedList"/>
    <dgm:cxn modelId="{18690D2D-2CA9-4837-A98C-B8C5E0FAD07C}" type="presParOf" srcId="{B1947871-F409-44F6-8987-3E84FF4FECF8}" destId="{376DAC17-68D8-4E15-9114-DFDF95DA2544}" srcOrd="1" destOrd="0" presId="urn:microsoft.com/office/officeart/2008/layout/LinedList"/>
    <dgm:cxn modelId="{A417A962-9AF2-412F-9666-E97499C47FF6}" type="presParOf" srcId="{376DAC17-68D8-4E15-9114-DFDF95DA2544}" destId="{0AECB5C4-1636-4907-871D-D35129DADC09}" srcOrd="0" destOrd="0" presId="urn:microsoft.com/office/officeart/2008/layout/LinedList"/>
    <dgm:cxn modelId="{71B26BB7-01D6-4552-981E-57B320CD059A}" type="presParOf" srcId="{376DAC17-68D8-4E15-9114-DFDF95DA2544}" destId="{2CE1795E-F7A2-4701-BEC7-1CF7A0DFE8DB}" srcOrd="1" destOrd="0" presId="urn:microsoft.com/office/officeart/2008/layout/LinedList"/>
    <dgm:cxn modelId="{8EEAFA72-5597-4611-85FB-1D72EDACE0F0}" type="presParOf" srcId="{B1947871-F409-44F6-8987-3E84FF4FECF8}" destId="{E6963288-AA7A-49A7-9C3D-E5FF6702CAD0}" srcOrd="2" destOrd="0" presId="urn:microsoft.com/office/officeart/2008/layout/LinedList"/>
    <dgm:cxn modelId="{A0A9BA22-0795-477E-AD4C-7C9B3B588145}" type="presParOf" srcId="{B1947871-F409-44F6-8987-3E84FF4FECF8}" destId="{A3E64C48-E758-4CF9-BD9B-4E439E454BCF}" srcOrd="3" destOrd="0" presId="urn:microsoft.com/office/officeart/2008/layout/LinedList"/>
    <dgm:cxn modelId="{A1BC212E-8030-4AD2-8088-E9A08AD6AB1D}" type="presParOf" srcId="{A3E64C48-E758-4CF9-BD9B-4E439E454BCF}" destId="{DCFA5277-B346-40ED-B481-519E28A83A0B}" srcOrd="0" destOrd="0" presId="urn:microsoft.com/office/officeart/2008/layout/LinedList"/>
    <dgm:cxn modelId="{417C0FD8-6992-4397-9BC0-BB8C66BFE509}" type="presParOf" srcId="{A3E64C48-E758-4CF9-BD9B-4E439E454BCF}" destId="{81AFEFD8-4B49-4496-B926-2A4BAA03D5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E86A63-5373-4519-BA7E-8720314B35D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6AA1D12E-1F0C-4DC0-AF29-1D4EDB3D3872}">
      <dgm:prSet/>
      <dgm:spPr/>
      <dgm:t>
        <a:bodyPr/>
        <a:lstStyle/>
        <a:p>
          <a:r>
            <a:rPr lang="en-US" b="1" dirty="0">
              <a:latin typeface="Georgia" panose="02040502050405020303" pitchFamily="18" charset="0"/>
            </a:rPr>
            <a:t>Technology &amp; Remote Services</a:t>
          </a:r>
        </a:p>
      </dgm:t>
    </dgm:pt>
    <dgm:pt modelId="{B060E037-DC0F-4305-B25C-D7599C36CFF7}" type="parTrans" cxnId="{6F27AF15-F1EC-40C2-BC48-05E0ABE97AD6}">
      <dgm:prSet/>
      <dgm:spPr/>
      <dgm:t>
        <a:bodyPr/>
        <a:lstStyle/>
        <a:p>
          <a:endParaRPr lang="en-US"/>
        </a:p>
      </dgm:t>
    </dgm:pt>
    <dgm:pt modelId="{E5C3FFC1-6DAB-4E12-97B8-3F1B36ADC3AC}" type="sibTrans" cxnId="{6F27AF15-F1EC-40C2-BC48-05E0ABE97AD6}">
      <dgm:prSet/>
      <dgm:spPr/>
      <dgm:t>
        <a:bodyPr/>
        <a:lstStyle/>
        <a:p>
          <a:endParaRPr lang="en-US"/>
        </a:p>
      </dgm:t>
    </dgm:pt>
    <dgm:pt modelId="{2B41C398-C9CF-4F20-BA74-6EE5950D7766}">
      <dgm:prSet/>
      <dgm:spPr/>
      <dgm:t>
        <a:bodyPr/>
        <a:lstStyle/>
        <a:p>
          <a:r>
            <a:rPr lang="en-US" b="1" dirty="0">
              <a:latin typeface="Georgia" panose="02040502050405020303" pitchFamily="18" charset="0"/>
            </a:rPr>
            <a:t>Wall &amp; Olson LLC </a:t>
          </a:r>
        </a:p>
      </dgm:t>
    </dgm:pt>
    <dgm:pt modelId="{33F00668-E359-435A-A20B-4FD48085BC90}" type="parTrans" cxnId="{BA976974-3174-460A-B808-2FF1663A4730}">
      <dgm:prSet/>
      <dgm:spPr/>
      <dgm:t>
        <a:bodyPr/>
        <a:lstStyle/>
        <a:p>
          <a:endParaRPr lang="en-US"/>
        </a:p>
      </dgm:t>
    </dgm:pt>
    <dgm:pt modelId="{8C8CB05D-AE0F-434D-BACC-EB029DA7A1E5}" type="sibTrans" cxnId="{BA976974-3174-460A-B808-2FF1663A4730}">
      <dgm:prSet/>
      <dgm:spPr/>
      <dgm:t>
        <a:bodyPr/>
        <a:lstStyle/>
        <a:p>
          <a:endParaRPr lang="en-US"/>
        </a:p>
      </dgm:t>
    </dgm:pt>
    <dgm:pt modelId="{6812C136-D17D-4D7B-B6F4-94E6889F960D}">
      <dgm:prSet/>
      <dgm:spPr/>
      <dgm:t>
        <a:bodyPr/>
        <a:lstStyle/>
        <a:p>
          <a:r>
            <a:rPr lang="en-US" b="1" dirty="0">
              <a:latin typeface="Georgia" panose="02040502050405020303" pitchFamily="18" charset="0"/>
            </a:rPr>
            <a:t>Secure, remote online legal services </a:t>
          </a:r>
        </a:p>
      </dgm:t>
    </dgm:pt>
    <dgm:pt modelId="{C79F8E8B-EF9B-48F2-A465-028C07D85B02}" type="parTrans" cxnId="{5D292334-22C9-4D6A-B14C-427B2E9DF95E}">
      <dgm:prSet/>
      <dgm:spPr/>
      <dgm:t>
        <a:bodyPr/>
        <a:lstStyle/>
        <a:p>
          <a:endParaRPr lang="en-US"/>
        </a:p>
      </dgm:t>
    </dgm:pt>
    <dgm:pt modelId="{7A281623-B050-4CEE-99DD-82F04A7B5095}" type="sibTrans" cxnId="{5D292334-22C9-4D6A-B14C-427B2E9DF95E}">
      <dgm:prSet/>
      <dgm:spPr/>
      <dgm:t>
        <a:bodyPr/>
        <a:lstStyle/>
        <a:p>
          <a:endParaRPr lang="en-US"/>
        </a:p>
      </dgm:t>
    </dgm:pt>
    <dgm:pt modelId="{759807A9-C26F-4FAD-B3B2-7E43F0AE9436}">
      <dgm:prSet/>
      <dgm:spPr/>
      <dgm:t>
        <a:bodyPr/>
        <a:lstStyle/>
        <a:p>
          <a:r>
            <a:rPr lang="en-US" b="1" dirty="0">
              <a:latin typeface="Georgia" panose="02040502050405020303" pitchFamily="18" charset="0"/>
            </a:rPr>
            <a:t>Mass torts, veterans’ rights, and sexual abuse cases </a:t>
          </a:r>
        </a:p>
      </dgm:t>
    </dgm:pt>
    <dgm:pt modelId="{42936710-E252-42C6-8017-11E6535E836A}" type="parTrans" cxnId="{63F40DA8-9A34-4F77-9BE1-06101343105D}">
      <dgm:prSet/>
      <dgm:spPr/>
      <dgm:t>
        <a:bodyPr/>
        <a:lstStyle/>
        <a:p>
          <a:endParaRPr lang="en-US"/>
        </a:p>
      </dgm:t>
    </dgm:pt>
    <dgm:pt modelId="{12A96028-D7C4-4AC6-B7EF-2F8D04F31AA3}" type="sibTrans" cxnId="{63F40DA8-9A34-4F77-9BE1-06101343105D}">
      <dgm:prSet/>
      <dgm:spPr/>
      <dgm:t>
        <a:bodyPr/>
        <a:lstStyle/>
        <a:p>
          <a:endParaRPr lang="en-US"/>
        </a:p>
      </dgm:t>
    </dgm:pt>
    <dgm:pt modelId="{46E64D9B-E995-407B-8305-DDDB6A5E3483}">
      <dgm:prSet/>
      <dgm:spPr/>
      <dgm:t>
        <a:bodyPr/>
        <a:lstStyle/>
        <a:p>
          <a:r>
            <a:rPr lang="en-US" b="1" dirty="0">
              <a:latin typeface="Georgia" panose="02040502050405020303" pitchFamily="18" charset="0"/>
            </a:rPr>
            <a:t>Modeled  after  the  Air  Force  JAG  Corps remote law firm </a:t>
          </a:r>
        </a:p>
      </dgm:t>
    </dgm:pt>
    <dgm:pt modelId="{4B15C109-74EE-4E70-8585-9EBBA0E2822A}" type="parTrans" cxnId="{47CF981D-4424-4640-BE59-24A5AAFEDCE7}">
      <dgm:prSet/>
      <dgm:spPr/>
      <dgm:t>
        <a:bodyPr/>
        <a:lstStyle/>
        <a:p>
          <a:endParaRPr lang="en-US"/>
        </a:p>
      </dgm:t>
    </dgm:pt>
    <dgm:pt modelId="{6030CB5E-E465-4DAC-A528-5295768A782A}" type="sibTrans" cxnId="{47CF981D-4424-4640-BE59-24A5AAFEDCE7}">
      <dgm:prSet/>
      <dgm:spPr/>
      <dgm:t>
        <a:bodyPr/>
        <a:lstStyle/>
        <a:p>
          <a:endParaRPr lang="en-US"/>
        </a:p>
      </dgm:t>
    </dgm:pt>
    <dgm:pt modelId="{85C35C53-CA10-4092-838E-BC298ABC08F9}">
      <dgm:prSet/>
      <dgm:spPr/>
      <dgm:t>
        <a:bodyPr/>
        <a:lstStyle/>
        <a:p>
          <a:r>
            <a:rPr lang="en-US" b="1" dirty="0">
              <a:latin typeface="Georgia" panose="02040502050405020303" pitchFamily="18" charset="0"/>
            </a:rPr>
            <a:t>Esquire Law, LLC </a:t>
          </a:r>
        </a:p>
      </dgm:t>
    </dgm:pt>
    <dgm:pt modelId="{AEC9B1CE-4DBC-473C-85BB-A868B1A55CAA}" type="parTrans" cxnId="{14EA475F-08B4-422A-B69A-042F8789579E}">
      <dgm:prSet/>
      <dgm:spPr/>
      <dgm:t>
        <a:bodyPr/>
        <a:lstStyle/>
        <a:p>
          <a:endParaRPr lang="en-US"/>
        </a:p>
      </dgm:t>
    </dgm:pt>
    <dgm:pt modelId="{03F6A352-E0C6-47B1-BC31-057CCC38B16D}" type="sibTrans" cxnId="{14EA475F-08B4-422A-B69A-042F8789579E}">
      <dgm:prSet/>
      <dgm:spPr/>
      <dgm:t>
        <a:bodyPr/>
        <a:lstStyle/>
        <a:p>
          <a:endParaRPr lang="en-US"/>
        </a:p>
      </dgm:t>
    </dgm:pt>
    <dgm:pt modelId="{3C6985F2-1ABE-4BE1-B302-E3F4D39C1953}">
      <dgm:prSet/>
      <dgm:spPr/>
      <dgm:t>
        <a:bodyPr/>
        <a:lstStyle/>
        <a:p>
          <a:r>
            <a:rPr lang="en-US" b="1" dirty="0">
              <a:latin typeface="Georgia" panose="02040502050405020303" pitchFamily="18" charset="0"/>
            </a:rPr>
            <a:t>Personal injury &amp; workers compensation law </a:t>
          </a:r>
        </a:p>
      </dgm:t>
    </dgm:pt>
    <dgm:pt modelId="{8AFC0092-9070-47A4-92A2-49204954A13B}" type="parTrans" cxnId="{386881D5-0448-4019-85C6-C993060A85AE}">
      <dgm:prSet/>
      <dgm:spPr/>
      <dgm:t>
        <a:bodyPr/>
        <a:lstStyle/>
        <a:p>
          <a:endParaRPr lang="en-US"/>
        </a:p>
      </dgm:t>
    </dgm:pt>
    <dgm:pt modelId="{6648BB88-1EE1-4889-9C80-426687BB5D0E}" type="sibTrans" cxnId="{386881D5-0448-4019-85C6-C993060A85AE}">
      <dgm:prSet/>
      <dgm:spPr/>
      <dgm:t>
        <a:bodyPr/>
        <a:lstStyle/>
        <a:p>
          <a:endParaRPr lang="en-US"/>
        </a:p>
      </dgm:t>
    </dgm:pt>
    <dgm:pt modelId="{18D24085-A174-435B-88F4-EB8CF4C3CDC9}">
      <dgm:prSet/>
      <dgm:spPr/>
      <dgm:t>
        <a:bodyPr/>
        <a:lstStyle/>
        <a:p>
          <a:r>
            <a:rPr lang="en-US" b="1" dirty="0">
              <a:latin typeface="Georgia" panose="02040502050405020303" pitchFamily="18" charset="0"/>
            </a:rPr>
            <a:t>Proprietary technologies to improve client experience and outcomes  </a:t>
          </a:r>
        </a:p>
      </dgm:t>
    </dgm:pt>
    <dgm:pt modelId="{E9DADD1C-8EA5-4EB2-AC45-E6D04A8DC101}" type="parTrans" cxnId="{2F128EA5-8D6F-4662-85DE-0DECBA9F6F61}">
      <dgm:prSet/>
      <dgm:spPr/>
      <dgm:t>
        <a:bodyPr/>
        <a:lstStyle/>
        <a:p>
          <a:endParaRPr lang="en-US"/>
        </a:p>
      </dgm:t>
    </dgm:pt>
    <dgm:pt modelId="{51C4FBED-8880-4A93-A4FF-3DCDD7C23B43}" type="sibTrans" cxnId="{2F128EA5-8D6F-4662-85DE-0DECBA9F6F61}">
      <dgm:prSet/>
      <dgm:spPr/>
      <dgm:t>
        <a:bodyPr/>
        <a:lstStyle/>
        <a:p>
          <a:endParaRPr lang="en-US"/>
        </a:p>
      </dgm:t>
    </dgm:pt>
    <dgm:pt modelId="{6319374E-1D47-4541-9228-0959A1AFD277}">
      <dgm:prSet/>
      <dgm:spPr/>
      <dgm:t>
        <a:bodyPr/>
        <a:lstStyle/>
        <a:p>
          <a:r>
            <a:rPr lang="en-US" b="1" dirty="0">
              <a:latin typeface="Georgia" panose="02040502050405020303" pitchFamily="18" charset="0"/>
            </a:rPr>
            <a:t>Esquire may also license its technologies to other law firms</a:t>
          </a:r>
        </a:p>
      </dgm:t>
    </dgm:pt>
    <dgm:pt modelId="{E6884D28-E26C-436F-A89E-681A5F8BD964}" type="parTrans" cxnId="{E7A12EE1-3EB5-4B47-B1D6-9300012861B8}">
      <dgm:prSet/>
      <dgm:spPr/>
      <dgm:t>
        <a:bodyPr/>
        <a:lstStyle/>
        <a:p>
          <a:endParaRPr lang="en-US"/>
        </a:p>
      </dgm:t>
    </dgm:pt>
    <dgm:pt modelId="{D7405CCA-CEE2-4802-8507-5A4E6F00C294}" type="sibTrans" cxnId="{E7A12EE1-3EB5-4B47-B1D6-9300012861B8}">
      <dgm:prSet/>
      <dgm:spPr/>
      <dgm:t>
        <a:bodyPr/>
        <a:lstStyle/>
        <a:p>
          <a:endParaRPr lang="en-US"/>
        </a:p>
      </dgm:t>
    </dgm:pt>
    <dgm:pt modelId="{13570142-2401-4DEC-8BC3-893884F01A3F}">
      <dgm:prSet/>
      <dgm:spPr/>
      <dgm:t>
        <a:bodyPr/>
        <a:lstStyle/>
        <a:p>
          <a:r>
            <a:rPr lang="en-US" b="1" dirty="0">
              <a:latin typeface="Georgia" panose="02040502050405020303" pitchFamily="18" charset="0"/>
            </a:rPr>
            <a:t>Esquire anticipates that outside investment in Esquire Holdings, LLC will be used to continue to develop its technologies </a:t>
          </a:r>
        </a:p>
      </dgm:t>
    </dgm:pt>
    <dgm:pt modelId="{41B3F40C-D279-4F5F-BD81-A655BE18B1D5}" type="parTrans" cxnId="{C569CDAA-957E-4B17-B9F6-A143F92CBEEE}">
      <dgm:prSet/>
      <dgm:spPr/>
      <dgm:t>
        <a:bodyPr/>
        <a:lstStyle/>
        <a:p>
          <a:endParaRPr lang="en-US"/>
        </a:p>
      </dgm:t>
    </dgm:pt>
    <dgm:pt modelId="{A9127341-B9D8-45D6-85F5-DFE03E9C02B1}" type="sibTrans" cxnId="{C569CDAA-957E-4B17-B9F6-A143F92CBEEE}">
      <dgm:prSet/>
      <dgm:spPr/>
      <dgm:t>
        <a:bodyPr/>
        <a:lstStyle/>
        <a:p>
          <a:endParaRPr lang="en-US"/>
        </a:p>
      </dgm:t>
    </dgm:pt>
    <dgm:pt modelId="{E4297ACD-5AC6-4912-B682-7EF2F4D2E611}">
      <dgm:prSet/>
      <dgm:spPr/>
      <dgm:t>
        <a:bodyPr/>
        <a:lstStyle/>
        <a:p>
          <a:endParaRPr lang="en-US" b="1" dirty="0">
            <a:latin typeface="Georgia" panose="02040502050405020303" pitchFamily="18" charset="0"/>
          </a:endParaRPr>
        </a:p>
      </dgm:t>
    </dgm:pt>
    <dgm:pt modelId="{B7077448-25A4-4A56-996D-C635525A9697}" type="parTrans" cxnId="{252404D8-F662-44B8-8B79-A03E5D5E2B56}">
      <dgm:prSet/>
      <dgm:spPr/>
    </dgm:pt>
    <dgm:pt modelId="{B78B86E2-2C75-4E99-92ED-F7D840698733}" type="sibTrans" cxnId="{252404D8-F662-44B8-8B79-A03E5D5E2B56}">
      <dgm:prSet/>
      <dgm:spPr/>
    </dgm:pt>
    <dgm:pt modelId="{D9F871C9-AC7F-4BB9-98ED-5C9AB46FCF60}" type="pres">
      <dgm:prSet presAssocID="{F6E86A63-5373-4519-BA7E-8720314B35D2}" presName="linear" presStyleCnt="0">
        <dgm:presLayoutVars>
          <dgm:dir/>
          <dgm:animLvl val="lvl"/>
          <dgm:resizeHandles val="exact"/>
        </dgm:presLayoutVars>
      </dgm:prSet>
      <dgm:spPr/>
    </dgm:pt>
    <dgm:pt modelId="{A245A32B-7EA6-42B1-956F-5B6DC2B9B6E3}" type="pres">
      <dgm:prSet presAssocID="{6AA1D12E-1F0C-4DC0-AF29-1D4EDB3D3872}" presName="parentLin" presStyleCnt="0"/>
      <dgm:spPr/>
    </dgm:pt>
    <dgm:pt modelId="{E07DE248-A984-49AE-BE29-EEB51B5236BF}" type="pres">
      <dgm:prSet presAssocID="{6AA1D12E-1F0C-4DC0-AF29-1D4EDB3D3872}" presName="parentLeftMargin" presStyleLbl="node1" presStyleIdx="0" presStyleCnt="1"/>
      <dgm:spPr/>
    </dgm:pt>
    <dgm:pt modelId="{06CD4BD9-BDAF-4144-A49E-E34D2C27F31B}" type="pres">
      <dgm:prSet presAssocID="{6AA1D12E-1F0C-4DC0-AF29-1D4EDB3D3872}" presName="parentText" presStyleLbl="node1" presStyleIdx="0" presStyleCnt="1">
        <dgm:presLayoutVars>
          <dgm:chMax val="0"/>
          <dgm:bulletEnabled val="1"/>
        </dgm:presLayoutVars>
      </dgm:prSet>
      <dgm:spPr/>
    </dgm:pt>
    <dgm:pt modelId="{C5402F88-C815-422B-B3CC-50B783012AF0}" type="pres">
      <dgm:prSet presAssocID="{6AA1D12E-1F0C-4DC0-AF29-1D4EDB3D3872}" presName="negativeSpace" presStyleCnt="0"/>
      <dgm:spPr/>
    </dgm:pt>
    <dgm:pt modelId="{F0937A96-E47F-4A36-9362-B6EB435B3F8A}" type="pres">
      <dgm:prSet presAssocID="{6AA1D12E-1F0C-4DC0-AF29-1D4EDB3D3872}" presName="childText" presStyleLbl="conFgAcc1" presStyleIdx="0" presStyleCnt="1">
        <dgm:presLayoutVars>
          <dgm:bulletEnabled val="1"/>
        </dgm:presLayoutVars>
      </dgm:prSet>
      <dgm:spPr/>
    </dgm:pt>
  </dgm:ptLst>
  <dgm:cxnLst>
    <dgm:cxn modelId="{6F27AF15-F1EC-40C2-BC48-05E0ABE97AD6}" srcId="{F6E86A63-5373-4519-BA7E-8720314B35D2}" destId="{6AA1D12E-1F0C-4DC0-AF29-1D4EDB3D3872}" srcOrd="0" destOrd="0" parTransId="{B060E037-DC0F-4305-B25C-D7599C36CFF7}" sibTransId="{E5C3FFC1-6DAB-4E12-97B8-3F1B36ADC3AC}"/>
    <dgm:cxn modelId="{47CF981D-4424-4640-BE59-24A5AAFEDCE7}" srcId="{2B41C398-C9CF-4F20-BA74-6EE5950D7766}" destId="{46E64D9B-E995-407B-8305-DDDB6A5E3483}" srcOrd="2" destOrd="0" parTransId="{4B15C109-74EE-4E70-8585-9EBBA0E2822A}" sibTransId="{6030CB5E-E465-4DAC-A528-5295768A782A}"/>
    <dgm:cxn modelId="{5D292334-22C9-4D6A-B14C-427B2E9DF95E}" srcId="{2B41C398-C9CF-4F20-BA74-6EE5950D7766}" destId="{6812C136-D17D-4D7B-B6F4-94E6889F960D}" srcOrd="0" destOrd="0" parTransId="{C79F8E8B-EF9B-48F2-A465-028C07D85B02}" sibTransId="{7A281623-B050-4CEE-99DD-82F04A7B5095}"/>
    <dgm:cxn modelId="{6260C839-E436-498F-8478-222B975D171E}" type="presOf" srcId="{46E64D9B-E995-407B-8305-DDDB6A5E3483}" destId="{F0937A96-E47F-4A36-9362-B6EB435B3F8A}" srcOrd="0" destOrd="3" presId="urn:microsoft.com/office/officeart/2005/8/layout/list1"/>
    <dgm:cxn modelId="{4DF7B13A-47F1-4830-B5BE-9BA4FB2AB244}" type="presOf" srcId="{6812C136-D17D-4D7B-B6F4-94E6889F960D}" destId="{F0937A96-E47F-4A36-9362-B6EB435B3F8A}" srcOrd="0" destOrd="1" presId="urn:microsoft.com/office/officeart/2005/8/layout/list1"/>
    <dgm:cxn modelId="{14EA475F-08B4-422A-B69A-042F8789579E}" srcId="{6AA1D12E-1F0C-4DC0-AF29-1D4EDB3D3872}" destId="{85C35C53-CA10-4092-838E-BC298ABC08F9}" srcOrd="2" destOrd="0" parTransId="{AEC9B1CE-4DBC-473C-85BB-A868B1A55CAA}" sibTransId="{03F6A352-E0C6-47B1-BC31-057CCC38B16D}"/>
    <dgm:cxn modelId="{730A656E-7311-434B-851E-708BC368744F}" type="presOf" srcId="{13570142-2401-4DEC-8BC3-893884F01A3F}" destId="{F0937A96-E47F-4A36-9362-B6EB435B3F8A}" srcOrd="0" destOrd="9" presId="urn:microsoft.com/office/officeart/2005/8/layout/list1"/>
    <dgm:cxn modelId="{8F5FA073-7EB1-4E51-8566-5C11DF050237}" type="presOf" srcId="{759807A9-C26F-4FAD-B3B2-7E43F0AE9436}" destId="{F0937A96-E47F-4A36-9362-B6EB435B3F8A}" srcOrd="0" destOrd="2" presId="urn:microsoft.com/office/officeart/2005/8/layout/list1"/>
    <dgm:cxn modelId="{BA976974-3174-460A-B808-2FF1663A4730}" srcId="{6AA1D12E-1F0C-4DC0-AF29-1D4EDB3D3872}" destId="{2B41C398-C9CF-4F20-BA74-6EE5950D7766}" srcOrd="0" destOrd="0" parTransId="{33F00668-E359-435A-A20B-4FD48085BC90}" sibTransId="{8C8CB05D-AE0F-434D-BACC-EB029DA7A1E5}"/>
    <dgm:cxn modelId="{4DA1D28D-FA21-45E7-A9AE-EDEC1B04AAFC}" type="presOf" srcId="{6AA1D12E-1F0C-4DC0-AF29-1D4EDB3D3872}" destId="{06CD4BD9-BDAF-4144-A49E-E34D2C27F31B}" srcOrd="1" destOrd="0" presId="urn:microsoft.com/office/officeart/2005/8/layout/list1"/>
    <dgm:cxn modelId="{2F128EA5-8D6F-4662-85DE-0DECBA9F6F61}" srcId="{85C35C53-CA10-4092-838E-BC298ABC08F9}" destId="{18D24085-A174-435B-88F4-EB8CF4C3CDC9}" srcOrd="1" destOrd="0" parTransId="{E9DADD1C-8EA5-4EB2-AC45-E6D04A8DC101}" sibTransId="{51C4FBED-8880-4A93-A4FF-3DCDD7C23B43}"/>
    <dgm:cxn modelId="{63F40DA8-9A34-4F77-9BE1-06101343105D}" srcId="{2B41C398-C9CF-4F20-BA74-6EE5950D7766}" destId="{759807A9-C26F-4FAD-B3B2-7E43F0AE9436}" srcOrd="1" destOrd="0" parTransId="{42936710-E252-42C6-8017-11E6535E836A}" sibTransId="{12A96028-D7C4-4AC6-B7EF-2F8D04F31AA3}"/>
    <dgm:cxn modelId="{8038C6AA-1421-48C3-80C4-4724E9E34194}" type="presOf" srcId="{6319374E-1D47-4541-9228-0959A1AFD277}" destId="{F0937A96-E47F-4A36-9362-B6EB435B3F8A}" srcOrd="0" destOrd="8" presId="urn:microsoft.com/office/officeart/2005/8/layout/list1"/>
    <dgm:cxn modelId="{C569CDAA-957E-4B17-B9F6-A143F92CBEEE}" srcId="{85C35C53-CA10-4092-838E-BC298ABC08F9}" destId="{13570142-2401-4DEC-8BC3-893884F01A3F}" srcOrd="3" destOrd="0" parTransId="{41B3F40C-D279-4F5F-BD81-A655BE18B1D5}" sibTransId="{A9127341-B9D8-45D6-85F5-DFE03E9C02B1}"/>
    <dgm:cxn modelId="{4DB896B0-6AD5-457B-9CC7-A576CAA3824E}" type="presOf" srcId="{E4297ACD-5AC6-4912-B682-7EF2F4D2E611}" destId="{F0937A96-E47F-4A36-9362-B6EB435B3F8A}" srcOrd="0" destOrd="4" presId="urn:microsoft.com/office/officeart/2005/8/layout/list1"/>
    <dgm:cxn modelId="{367AFDB8-F4D9-42B3-8161-8FB487F33673}" type="presOf" srcId="{F6E86A63-5373-4519-BA7E-8720314B35D2}" destId="{D9F871C9-AC7F-4BB9-98ED-5C9AB46FCF60}" srcOrd="0" destOrd="0" presId="urn:microsoft.com/office/officeart/2005/8/layout/list1"/>
    <dgm:cxn modelId="{0CA7D7CA-CED0-4DA2-81B7-EAB004574409}" type="presOf" srcId="{2B41C398-C9CF-4F20-BA74-6EE5950D7766}" destId="{F0937A96-E47F-4A36-9362-B6EB435B3F8A}" srcOrd="0" destOrd="0" presId="urn:microsoft.com/office/officeart/2005/8/layout/list1"/>
    <dgm:cxn modelId="{386881D5-0448-4019-85C6-C993060A85AE}" srcId="{85C35C53-CA10-4092-838E-BC298ABC08F9}" destId="{3C6985F2-1ABE-4BE1-B302-E3F4D39C1953}" srcOrd="0" destOrd="0" parTransId="{8AFC0092-9070-47A4-92A2-49204954A13B}" sibTransId="{6648BB88-1EE1-4889-9C80-426687BB5D0E}"/>
    <dgm:cxn modelId="{252404D8-F662-44B8-8B79-A03E5D5E2B56}" srcId="{6AA1D12E-1F0C-4DC0-AF29-1D4EDB3D3872}" destId="{E4297ACD-5AC6-4912-B682-7EF2F4D2E611}" srcOrd="1" destOrd="0" parTransId="{B7077448-25A4-4A56-996D-C635525A9697}" sibTransId="{B78B86E2-2C75-4E99-92ED-F7D840698733}"/>
    <dgm:cxn modelId="{E7A12EE1-3EB5-4B47-B1D6-9300012861B8}" srcId="{85C35C53-CA10-4092-838E-BC298ABC08F9}" destId="{6319374E-1D47-4541-9228-0959A1AFD277}" srcOrd="2" destOrd="0" parTransId="{E6884D28-E26C-436F-A89E-681A5F8BD964}" sibTransId="{D7405CCA-CEE2-4802-8507-5A4E6F00C294}"/>
    <dgm:cxn modelId="{588229E6-2F05-45CB-8676-B88127C11C32}" type="presOf" srcId="{18D24085-A174-435B-88F4-EB8CF4C3CDC9}" destId="{F0937A96-E47F-4A36-9362-B6EB435B3F8A}" srcOrd="0" destOrd="7" presId="urn:microsoft.com/office/officeart/2005/8/layout/list1"/>
    <dgm:cxn modelId="{76AEABE8-2A41-483B-B86F-7054EE1791F2}" type="presOf" srcId="{3C6985F2-1ABE-4BE1-B302-E3F4D39C1953}" destId="{F0937A96-E47F-4A36-9362-B6EB435B3F8A}" srcOrd="0" destOrd="6" presId="urn:microsoft.com/office/officeart/2005/8/layout/list1"/>
    <dgm:cxn modelId="{C7F907F0-EBF2-4BEE-9635-1469A93DE939}" type="presOf" srcId="{6AA1D12E-1F0C-4DC0-AF29-1D4EDB3D3872}" destId="{E07DE248-A984-49AE-BE29-EEB51B5236BF}" srcOrd="0" destOrd="0" presId="urn:microsoft.com/office/officeart/2005/8/layout/list1"/>
    <dgm:cxn modelId="{25D11AFC-1D85-45C4-840F-44ADD9DA9ADD}" type="presOf" srcId="{85C35C53-CA10-4092-838E-BC298ABC08F9}" destId="{F0937A96-E47F-4A36-9362-B6EB435B3F8A}" srcOrd="0" destOrd="5" presId="urn:microsoft.com/office/officeart/2005/8/layout/list1"/>
    <dgm:cxn modelId="{A59B0F2C-7871-4F06-8086-EE63C35CAFB4}" type="presParOf" srcId="{D9F871C9-AC7F-4BB9-98ED-5C9AB46FCF60}" destId="{A245A32B-7EA6-42B1-956F-5B6DC2B9B6E3}" srcOrd="0" destOrd="0" presId="urn:microsoft.com/office/officeart/2005/8/layout/list1"/>
    <dgm:cxn modelId="{755BAC0A-7B43-4C26-958C-93614BD8A74D}" type="presParOf" srcId="{A245A32B-7EA6-42B1-956F-5B6DC2B9B6E3}" destId="{E07DE248-A984-49AE-BE29-EEB51B5236BF}" srcOrd="0" destOrd="0" presId="urn:microsoft.com/office/officeart/2005/8/layout/list1"/>
    <dgm:cxn modelId="{9C7A8648-6F54-44AC-8264-9FC7F2531927}" type="presParOf" srcId="{A245A32B-7EA6-42B1-956F-5B6DC2B9B6E3}" destId="{06CD4BD9-BDAF-4144-A49E-E34D2C27F31B}" srcOrd="1" destOrd="0" presId="urn:microsoft.com/office/officeart/2005/8/layout/list1"/>
    <dgm:cxn modelId="{9ED19168-AD81-4879-B08D-7A86FC41E8FB}" type="presParOf" srcId="{D9F871C9-AC7F-4BB9-98ED-5C9AB46FCF60}" destId="{C5402F88-C815-422B-B3CC-50B783012AF0}" srcOrd="1" destOrd="0" presId="urn:microsoft.com/office/officeart/2005/8/layout/list1"/>
    <dgm:cxn modelId="{A4E278A2-0CF8-47CB-BEFB-BF42686D5D33}" type="presParOf" srcId="{D9F871C9-AC7F-4BB9-98ED-5C9AB46FCF60}" destId="{F0937A96-E47F-4A36-9362-B6EB435B3F8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E86A63-5373-4519-BA7E-8720314B35D2}"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6AA1D12E-1F0C-4DC0-AF29-1D4EDB3D3872}">
      <dgm:prSet/>
      <dgm:spPr/>
      <dgm:t>
        <a:bodyPr/>
        <a:lstStyle/>
        <a:p>
          <a:r>
            <a:rPr lang="en-US" b="1" dirty="0">
              <a:solidFill>
                <a:schemeClr val="bg1"/>
              </a:solidFill>
              <a:latin typeface="Georgia" panose="02040502050405020303" pitchFamily="18" charset="0"/>
              <a:cs typeface="Times New Roman" panose="02020603050405020304" pitchFamily="18" charset="0"/>
            </a:rPr>
            <a:t>Lawyers &amp; Tax/Accounting </a:t>
          </a:r>
          <a:endParaRPr lang="en-US" b="1" dirty="0">
            <a:solidFill>
              <a:schemeClr val="bg1"/>
            </a:solidFill>
            <a:latin typeface="Georgia" panose="02040502050405020303" pitchFamily="18" charset="0"/>
          </a:endParaRPr>
        </a:p>
      </dgm:t>
    </dgm:pt>
    <dgm:pt modelId="{B060E037-DC0F-4305-B25C-D7599C36CFF7}" type="parTrans" cxnId="{6F27AF15-F1EC-40C2-BC48-05E0ABE97AD6}">
      <dgm:prSet/>
      <dgm:spPr/>
      <dgm:t>
        <a:bodyPr/>
        <a:lstStyle/>
        <a:p>
          <a:endParaRPr lang="en-US"/>
        </a:p>
      </dgm:t>
    </dgm:pt>
    <dgm:pt modelId="{E5C3FFC1-6DAB-4E12-97B8-3F1B36ADC3AC}" type="sibTrans" cxnId="{6F27AF15-F1EC-40C2-BC48-05E0ABE97AD6}">
      <dgm:prSet/>
      <dgm:spPr/>
      <dgm:t>
        <a:bodyPr/>
        <a:lstStyle/>
        <a:p>
          <a:endParaRPr lang="en-US"/>
        </a:p>
      </dgm:t>
    </dgm:pt>
    <dgm:pt modelId="{2B41C398-C9CF-4F20-BA74-6EE5950D7766}">
      <dgm:prSet/>
      <dgm:spPr/>
      <dgm:t>
        <a:bodyPr/>
        <a:lstStyle/>
        <a:p>
          <a:r>
            <a:rPr lang="en-US" b="1" dirty="0">
              <a:solidFill>
                <a:schemeClr val="tx1"/>
              </a:solidFill>
              <a:latin typeface="Georgia" panose="02040502050405020303" pitchFamily="18" charset="0"/>
              <a:cs typeface="Times New Roman" panose="02020603050405020304" pitchFamily="18" charset="0"/>
            </a:rPr>
            <a:t>Trajan Estate, LLC</a:t>
          </a:r>
          <a:endParaRPr lang="en-US" b="1" dirty="0">
            <a:solidFill>
              <a:schemeClr val="tx1"/>
            </a:solidFill>
          </a:endParaRPr>
        </a:p>
      </dgm:t>
    </dgm:pt>
    <dgm:pt modelId="{33F00668-E359-435A-A20B-4FD48085BC90}" type="parTrans" cxnId="{BA976974-3174-460A-B808-2FF1663A4730}">
      <dgm:prSet/>
      <dgm:spPr/>
      <dgm:t>
        <a:bodyPr/>
        <a:lstStyle/>
        <a:p>
          <a:endParaRPr lang="en-US"/>
        </a:p>
      </dgm:t>
    </dgm:pt>
    <dgm:pt modelId="{8C8CB05D-AE0F-434D-BACC-EB029DA7A1E5}" type="sibTrans" cxnId="{BA976974-3174-460A-B808-2FF1663A4730}">
      <dgm:prSet/>
      <dgm:spPr/>
      <dgm:t>
        <a:bodyPr/>
        <a:lstStyle/>
        <a:p>
          <a:endParaRPr lang="en-US"/>
        </a:p>
      </dgm:t>
    </dgm:pt>
    <dgm:pt modelId="{603417DE-DB93-43CF-AEF4-BBB3E9F9C62C}">
      <dgm:prSet/>
      <dgm:spPr/>
      <dgm:t>
        <a:bodyPr/>
        <a:lstStyle/>
        <a:p>
          <a:endParaRPr lang="en-US" b="1" dirty="0">
            <a:solidFill>
              <a:schemeClr val="tx1"/>
            </a:solidFill>
            <a:latin typeface="Georgia" panose="02040502050405020303" pitchFamily="18" charset="0"/>
            <a:cs typeface="Times New Roman" panose="02020603050405020304" pitchFamily="18" charset="0"/>
          </a:endParaRPr>
        </a:p>
      </dgm:t>
    </dgm:pt>
    <dgm:pt modelId="{DE440F00-E80F-4DAA-AC56-C3AB0F6F9BFA}" type="parTrans" cxnId="{0071212A-F12D-45D9-9F67-8029B7D4396D}">
      <dgm:prSet/>
      <dgm:spPr/>
      <dgm:t>
        <a:bodyPr/>
        <a:lstStyle/>
        <a:p>
          <a:endParaRPr lang="en-US"/>
        </a:p>
      </dgm:t>
    </dgm:pt>
    <dgm:pt modelId="{9580E7A4-A2D0-41FF-9D9F-768EEDFC9C2F}" type="sibTrans" cxnId="{0071212A-F12D-45D9-9F67-8029B7D4396D}">
      <dgm:prSet/>
      <dgm:spPr/>
      <dgm:t>
        <a:bodyPr/>
        <a:lstStyle/>
        <a:p>
          <a:endParaRPr lang="en-US"/>
        </a:p>
      </dgm:t>
    </dgm:pt>
    <dgm:pt modelId="{9120D3BA-449D-4C56-ADDA-84EC65B4F69F}">
      <dgm:prSet/>
      <dgm:spPr/>
      <dgm:t>
        <a:bodyPr/>
        <a:lstStyle/>
        <a:p>
          <a:endParaRPr lang="en-US" b="1" dirty="0">
            <a:solidFill>
              <a:schemeClr val="tx1"/>
            </a:solidFill>
            <a:latin typeface="Georgia" panose="02040502050405020303" pitchFamily="18" charset="0"/>
            <a:cs typeface="Times New Roman" panose="02020603050405020304" pitchFamily="18" charset="0"/>
          </a:endParaRPr>
        </a:p>
      </dgm:t>
    </dgm:pt>
    <dgm:pt modelId="{E339D3C3-E50A-479A-8864-C827E26E0FB1}" type="parTrans" cxnId="{798462E3-E97D-46DF-8CFF-77D8A2F4B245}">
      <dgm:prSet/>
      <dgm:spPr/>
      <dgm:t>
        <a:bodyPr/>
        <a:lstStyle/>
        <a:p>
          <a:endParaRPr lang="en-US"/>
        </a:p>
      </dgm:t>
    </dgm:pt>
    <dgm:pt modelId="{8E17C4D7-2E30-4644-890E-731AA7AF7993}" type="sibTrans" cxnId="{798462E3-E97D-46DF-8CFF-77D8A2F4B245}">
      <dgm:prSet/>
      <dgm:spPr/>
      <dgm:t>
        <a:bodyPr/>
        <a:lstStyle/>
        <a:p>
          <a:endParaRPr lang="en-US"/>
        </a:p>
      </dgm:t>
    </dgm:pt>
    <dgm:pt modelId="{4464ED37-7C3D-451B-BEC0-7296DE6A03B1}">
      <dgm:prSet/>
      <dgm:spPr/>
      <dgm:t>
        <a:bodyPr/>
        <a:lstStyle/>
        <a:p>
          <a:r>
            <a:rPr lang="en-US" b="1" dirty="0">
              <a:solidFill>
                <a:schemeClr val="tx1"/>
              </a:solidFill>
              <a:latin typeface="Georgia" panose="02040502050405020303" pitchFamily="18" charset="0"/>
              <a:cs typeface="Times New Roman" panose="02020603050405020304" pitchFamily="18" charset="0"/>
            </a:rPr>
            <a:t>Payne </a:t>
          </a:r>
          <a:r>
            <a:rPr lang="en-US" b="1" dirty="0" err="1">
              <a:solidFill>
                <a:schemeClr val="tx1"/>
              </a:solidFill>
              <a:latin typeface="Georgia" panose="02040502050405020303" pitchFamily="18" charset="0"/>
              <a:cs typeface="Times New Roman" panose="02020603050405020304" pitchFamily="18" charset="0"/>
            </a:rPr>
            <a:t>Huebsch</a:t>
          </a:r>
          <a:r>
            <a:rPr lang="en-US" b="1" dirty="0">
              <a:solidFill>
                <a:schemeClr val="tx1"/>
              </a:solidFill>
              <a:latin typeface="Georgia" panose="02040502050405020303" pitchFamily="18" charset="0"/>
              <a:cs typeface="Times New Roman" panose="02020603050405020304" pitchFamily="18" charset="0"/>
            </a:rPr>
            <a:t>, PLC</a:t>
          </a:r>
        </a:p>
      </dgm:t>
    </dgm:pt>
    <dgm:pt modelId="{0BA5F4FE-7048-449A-9911-F0978426964F}" type="parTrans" cxnId="{0EB44997-33B1-4C0B-9082-D5284BBFEE5C}">
      <dgm:prSet/>
      <dgm:spPr/>
      <dgm:t>
        <a:bodyPr/>
        <a:lstStyle/>
        <a:p>
          <a:endParaRPr lang="en-US"/>
        </a:p>
      </dgm:t>
    </dgm:pt>
    <dgm:pt modelId="{A9B32105-3436-43C4-9ED4-4FCF0A58C068}" type="sibTrans" cxnId="{0EB44997-33B1-4C0B-9082-D5284BBFEE5C}">
      <dgm:prSet/>
      <dgm:spPr/>
      <dgm:t>
        <a:bodyPr/>
        <a:lstStyle/>
        <a:p>
          <a:endParaRPr lang="en-US"/>
        </a:p>
      </dgm:t>
    </dgm:pt>
    <dgm:pt modelId="{9BB3394C-99A3-468D-AA50-D99FE899E819}">
      <dgm:prSet/>
      <dgm:spPr/>
      <dgm:t>
        <a:bodyPr/>
        <a:lstStyle/>
        <a:p>
          <a:endParaRPr lang="en-US" dirty="0">
            <a:solidFill>
              <a:schemeClr val="tx1"/>
            </a:solidFill>
            <a:latin typeface="Georgia" panose="02040502050405020303" pitchFamily="18" charset="0"/>
            <a:cs typeface="Times New Roman" panose="02020603050405020304" pitchFamily="18" charset="0"/>
          </a:endParaRPr>
        </a:p>
      </dgm:t>
    </dgm:pt>
    <dgm:pt modelId="{9FEB40B0-FB49-4CEF-AA8C-9E70F87576CE}" type="parTrans" cxnId="{FACFDDBF-A7CC-4FA9-A826-04301EB5D8B8}">
      <dgm:prSet/>
      <dgm:spPr/>
      <dgm:t>
        <a:bodyPr/>
        <a:lstStyle/>
        <a:p>
          <a:endParaRPr lang="en-US"/>
        </a:p>
      </dgm:t>
    </dgm:pt>
    <dgm:pt modelId="{83513603-BA7B-4ABC-AB98-EB52BA67DDD3}" type="sibTrans" cxnId="{FACFDDBF-A7CC-4FA9-A826-04301EB5D8B8}">
      <dgm:prSet/>
      <dgm:spPr/>
      <dgm:t>
        <a:bodyPr/>
        <a:lstStyle/>
        <a:p>
          <a:endParaRPr lang="en-US"/>
        </a:p>
      </dgm:t>
    </dgm:pt>
    <dgm:pt modelId="{13C48415-7AEF-43B5-937A-22A12C098CB1}">
      <dgm:prSet/>
      <dgm:spPr/>
      <dgm:t>
        <a:bodyPr/>
        <a:lstStyle/>
        <a:p>
          <a:r>
            <a:rPr lang="en-US" b="1" dirty="0">
              <a:solidFill>
                <a:schemeClr val="tx1"/>
              </a:solidFill>
              <a:latin typeface="Georgia" panose="02040502050405020303" pitchFamily="18" charset="0"/>
              <a:cs typeface="Times New Roman" panose="02020603050405020304" pitchFamily="18" charset="0"/>
            </a:rPr>
            <a:t>Provides transactional legal services combined with tax and accounting advice. It is owned by a lawyer and a CPA. </a:t>
          </a:r>
        </a:p>
      </dgm:t>
    </dgm:pt>
    <dgm:pt modelId="{D9B7E552-764B-4481-B0C2-8628BF83FBFE}" type="parTrans" cxnId="{DCF91DF0-5C5D-4B31-864A-C492AEFDF9D2}">
      <dgm:prSet/>
      <dgm:spPr/>
      <dgm:t>
        <a:bodyPr/>
        <a:lstStyle/>
        <a:p>
          <a:endParaRPr lang="en-US"/>
        </a:p>
      </dgm:t>
    </dgm:pt>
    <dgm:pt modelId="{E9BC4F0E-629E-41F7-86F7-757EBA5D4F12}" type="sibTrans" cxnId="{DCF91DF0-5C5D-4B31-864A-C492AEFDF9D2}">
      <dgm:prSet/>
      <dgm:spPr/>
      <dgm:t>
        <a:bodyPr/>
        <a:lstStyle/>
        <a:p>
          <a:endParaRPr lang="en-US"/>
        </a:p>
      </dgm:t>
    </dgm:pt>
    <dgm:pt modelId="{31C04252-57DC-4876-945B-1D28AB1E4762}">
      <dgm:prSet/>
      <dgm:spPr/>
      <dgm:t>
        <a:bodyPr/>
        <a:lstStyle/>
        <a:p>
          <a:r>
            <a:rPr lang="en-US" b="1" dirty="0">
              <a:solidFill>
                <a:schemeClr val="tx1"/>
              </a:solidFill>
              <a:latin typeface="Georgia" panose="02040502050405020303" pitchFamily="18" charset="0"/>
              <a:cs typeface="Times New Roman" panose="02020603050405020304" pitchFamily="18" charset="0"/>
            </a:rPr>
            <a:t>A legal service provider focused on estate planning. </a:t>
          </a:r>
          <a:endParaRPr lang="en-US" b="1" dirty="0">
            <a:solidFill>
              <a:schemeClr val="tx1"/>
            </a:solidFill>
          </a:endParaRPr>
        </a:p>
      </dgm:t>
    </dgm:pt>
    <dgm:pt modelId="{E6491E75-12CD-4698-863B-BFE831561AE7}" type="parTrans" cxnId="{58AFC691-1FF2-4974-A233-02D1CB1A4852}">
      <dgm:prSet/>
      <dgm:spPr/>
      <dgm:t>
        <a:bodyPr/>
        <a:lstStyle/>
        <a:p>
          <a:endParaRPr lang="en-US"/>
        </a:p>
      </dgm:t>
    </dgm:pt>
    <dgm:pt modelId="{3D21AAC5-FCB7-4585-A773-CA1A361000BE}" type="sibTrans" cxnId="{58AFC691-1FF2-4974-A233-02D1CB1A4852}">
      <dgm:prSet/>
      <dgm:spPr/>
      <dgm:t>
        <a:bodyPr/>
        <a:lstStyle/>
        <a:p>
          <a:endParaRPr lang="en-US"/>
        </a:p>
      </dgm:t>
    </dgm:pt>
    <dgm:pt modelId="{A1C2170D-7F0B-4EEE-9D11-74191B28FC88}">
      <dgm:prSet/>
      <dgm:spPr/>
      <dgm:t>
        <a:bodyPr/>
        <a:lstStyle/>
        <a:p>
          <a:r>
            <a:rPr lang="en-US" b="1" dirty="0">
              <a:solidFill>
                <a:schemeClr val="tx1"/>
              </a:solidFill>
              <a:latin typeface="Georgia" panose="02040502050405020303" pitchFamily="18" charset="0"/>
              <a:cs typeface="Times New Roman" panose="02020603050405020304" pitchFamily="18" charset="0"/>
            </a:rPr>
            <a:t> Principles: Arizona lawyer and CEO of Trajan Wealth. </a:t>
          </a:r>
          <a:endParaRPr lang="en-US" b="1" dirty="0">
            <a:solidFill>
              <a:schemeClr val="tx1"/>
            </a:solidFill>
          </a:endParaRPr>
        </a:p>
      </dgm:t>
    </dgm:pt>
    <dgm:pt modelId="{7F557F9C-C740-4AAB-ACB1-9CC62EF40BFE}" type="parTrans" cxnId="{B024DEE6-EB3A-4199-8847-0FD4B7F150C0}">
      <dgm:prSet/>
      <dgm:spPr/>
      <dgm:t>
        <a:bodyPr/>
        <a:lstStyle/>
        <a:p>
          <a:endParaRPr lang="en-US"/>
        </a:p>
      </dgm:t>
    </dgm:pt>
    <dgm:pt modelId="{AD4E7D9C-18FF-407A-88C3-A7F02145808E}" type="sibTrans" cxnId="{B024DEE6-EB3A-4199-8847-0FD4B7F150C0}">
      <dgm:prSet/>
      <dgm:spPr/>
      <dgm:t>
        <a:bodyPr/>
        <a:lstStyle/>
        <a:p>
          <a:endParaRPr lang="en-US"/>
        </a:p>
      </dgm:t>
    </dgm:pt>
    <dgm:pt modelId="{D9F871C9-AC7F-4BB9-98ED-5C9AB46FCF60}" type="pres">
      <dgm:prSet presAssocID="{F6E86A63-5373-4519-BA7E-8720314B35D2}" presName="linear" presStyleCnt="0">
        <dgm:presLayoutVars>
          <dgm:dir/>
          <dgm:animLvl val="lvl"/>
          <dgm:resizeHandles val="exact"/>
        </dgm:presLayoutVars>
      </dgm:prSet>
      <dgm:spPr/>
    </dgm:pt>
    <dgm:pt modelId="{A245A32B-7EA6-42B1-956F-5B6DC2B9B6E3}" type="pres">
      <dgm:prSet presAssocID="{6AA1D12E-1F0C-4DC0-AF29-1D4EDB3D3872}" presName="parentLin" presStyleCnt="0"/>
      <dgm:spPr/>
    </dgm:pt>
    <dgm:pt modelId="{E07DE248-A984-49AE-BE29-EEB51B5236BF}" type="pres">
      <dgm:prSet presAssocID="{6AA1D12E-1F0C-4DC0-AF29-1D4EDB3D3872}" presName="parentLeftMargin" presStyleLbl="node1" presStyleIdx="0" presStyleCnt="1"/>
      <dgm:spPr/>
    </dgm:pt>
    <dgm:pt modelId="{06CD4BD9-BDAF-4144-A49E-E34D2C27F31B}" type="pres">
      <dgm:prSet presAssocID="{6AA1D12E-1F0C-4DC0-AF29-1D4EDB3D3872}" presName="parentText" presStyleLbl="node1" presStyleIdx="0" presStyleCnt="1">
        <dgm:presLayoutVars>
          <dgm:chMax val="0"/>
          <dgm:bulletEnabled val="1"/>
        </dgm:presLayoutVars>
      </dgm:prSet>
      <dgm:spPr/>
    </dgm:pt>
    <dgm:pt modelId="{C5402F88-C815-422B-B3CC-50B783012AF0}" type="pres">
      <dgm:prSet presAssocID="{6AA1D12E-1F0C-4DC0-AF29-1D4EDB3D3872}" presName="negativeSpace" presStyleCnt="0"/>
      <dgm:spPr/>
    </dgm:pt>
    <dgm:pt modelId="{F0937A96-E47F-4A36-9362-B6EB435B3F8A}" type="pres">
      <dgm:prSet presAssocID="{6AA1D12E-1F0C-4DC0-AF29-1D4EDB3D3872}" presName="childText" presStyleLbl="conFgAcc1" presStyleIdx="0" presStyleCnt="1">
        <dgm:presLayoutVars>
          <dgm:bulletEnabled val="1"/>
        </dgm:presLayoutVars>
      </dgm:prSet>
      <dgm:spPr/>
    </dgm:pt>
  </dgm:ptLst>
  <dgm:cxnLst>
    <dgm:cxn modelId="{6F27AF15-F1EC-40C2-BC48-05E0ABE97AD6}" srcId="{F6E86A63-5373-4519-BA7E-8720314B35D2}" destId="{6AA1D12E-1F0C-4DC0-AF29-1D4EDB3D3872}" srcOrd="0" destOrd="0" parTransId="{B060E037-DC0F-4305-B25C-D7599C36CFF7}" sibTransId="{E5C3FFC1-6DAB-4E12-97B8-3F1B36ADC3AC}"/>
    <dgm:cxn modelId="{0071212A-F12D-45D9-9F67-8029B7D4396D}" srcId="{6AA1D12E-1F0C-4DC0-AF29-1D4EDB3D3872}" destId="{603417DE-DB93-43CF-AEF4-BBB3E9F9C62C}" srcOrd="1" destOrd="0" parTransId="{DE440F00-E80F-4DAA-AC56-C3AB0F6F9BFA}" sibTransId="{9580E7A4-A2D0-41FF-9D9F-768EEDFC9C2F}"/>
    <dgm:cxn modelId="{26260833-AF21-425C-95B1-6D381191A885}" type="presOf" srcId="{4464ED37-7C3D-451B-BEC0-7296DE6A03B1}" destId="{F0937A96-E47F-4A36-9362-B6EB435B3F8A}" srcOrd="0" destOrd="5" presId="urn:microsoft.com/office/officeart/2005/8/layout/list1"/>
    <dgm:cxn modelId="{5AD24D4E-3781-47C2-9059-5F1FC56B7E68}" type="presOf" srcId="{603417DE-DB93-43CF-AEF4-BBB3E9F9C62C}" destId="{F0937A96-E47F-4A36-9362-B6EB435B3F8A}" srcOrd="0" destOrd="3" presId="urn:microsoft.com/office/officeart/2005/8/layout/list1"/>
    <dgm:cxn modelId="{BA976974-3174-460A-B808-2FF1663A4730}" srcId="{6AA1D12E-1F0C-4DC0-AF29-1D4EDB3D3872}" destId="{2B41C398-C9CF-4F20-BA74-6EE5950D7766}" srcOrd="0" destOrd="0" parTransId="{33F00668-E359-435A-A20B-4FD48085BC90}" sibTransId="{8C8CB05D-AE0F-434D-BACC-EB029DA7A1E5}"/>
    <dgm:cxn modelId="{61FCBB74-C58A-4C14-AEBB-7E56297DB88A}" type="presOf" srcId="{9120D3BA-449D-4C56-ADDA-84EC65B4F69F}" destId="{F0937A96-E47F-4A36-9362-B6EB435B3F8A}" srcOrd="0" destOrd="4" presId="urn:microsoft.com/office/officeart/2005/8/layout/list1"/>
    <dgm:cxn modelId="{4DA1D28D-FA21-45E7-A9AE-EDEC1B04AAFC}" type="presOf" srcId="{6AA1D12E-1F0C-4DC0-AF29-1D4EDB3D3872}" destId="{06CD4BD9-BDAF-4144-A49E-E34D2C27F31B}" srcOrd="1" destOrd="0" presId="urn:microsoft.com/office/officeart/2005/8/layout/list1"/>
    <dgm:cxn modelId="{58AFC691-1FF2-4974-A233-02D1CB1A4852}" srcId="{2B41C398-C9CF-4F20-BA74-6EE5950D7766}" destId="{31C04252-57DC-4876-945B-1D28AB1E4762}" srcOrd="0" destOrd="0" parTransId="{E6491E75-12CD-4698-863B-BFE831561AE7}" sibTransId="{3D21AAC5-FCB7-4585-A773-CA1A361000BE}"/>
    <dgm:cxn modelId="{0EB44997-33B1-4C0B-9082-D5284BBFEE5C}" srcId="{6AA1D12E-1F0C-4DC0-AF29-1D4EDB3D3872}" destId="{4464ED37-7C3D-451B-BEC0-7296DE6A03B1}" srcOrd="3" destOrd="0" parTransId="{0BA5F4FE-7048-449A-9911-F0978426964F}" sibTransId="{A9B32105-3436-43C4-9ED4-4FCF0A58C068}"/>
    <dgm:cxn modelId="{367AFDB8-F4D9-42B3-8161-8FB487F33673}" type="presOf" srcId="{F6E86A63-5373-4519-BA7E-8720314B35D2}" destId="{D9F871C9-AC7F-4BB9-98ED-5C9AB46FCF60}" srcOrd="0" destOrd="0" presId="urn:microsoft.com/office/officeart/2005/8/layout/list1"/>
    <dgm:cxn modelId="{FACFDDBF-A7CC-4FA9-A826-04301EB5D8B8}" srcId="{6AA1D12E-1F0C-4DC0-AF29-1D4EDB3D3872}" destId="{9BB3394C-99A3-468D-AA50-D99FE899E819}" srcOrd="4" destOrd="0" parTransId="{9FEB40B0-FB49-4CEF-AA8C-9E70F87576CE}" sibTransId="{83513603-BA7B-4ABC-AB98-EB52BA67DDD3}"/>
    <dgm:cxn modelId="{5CEAA6C6-AA0C-437D-9895-B38E664C7EFE}" type="presOf" srcId="{A1C2170D-7F0B-4EEE-9D11-74191B28FC88}" destId="{F0937A96-E47F-4A36-9362-B6EB435B3F8A}" srcOrd="0" destOrd="2" presId="urn:microsoft.com/office/officeart/2005/8/layout/list1"/>
    <dgm:cxn modelId="{555E4EC8-B213-4C42-AB2B-9F959412B271}" type="presOf" srcId="{31C04252-57DC-4876-945B-1D28AB1E4762}" destId="{F0937A96-E47F-4A36-9362-B6EB435B3F8A}" srcOrd="0" destOrd="1" presId="urn:microsoft.com/office/officeart/2005/8/layout/list1"/>
    <dgm:cxn modelId="{0CA7D7CA-CED0-4DA2-81B7-EAB004574409}" type="presOf" srcId="{2B41C398-C9CF-4F20-BA74-6EE5950D7766}" destId="{F0937A96-E47F-4A36-9362-B6EB435B3F8A}" srcOrd="0" destOrd="0" presId="urn:microsoft.com/office/officeart/2005/8/layout/list1"/>
    <dgm:cxn modelId="{4B5E94CD-D6B7-4DDC-B796-0705A58C8014}" type="presOf" srcId="{13C48415-7AEF-43B5-937A-22A12C098CB1}" destId="{F0937A96-E47F-4A36-9362-B6EB435B3F8A}" srcOrd="0" destOrd="6" presId="urn:microsoft.com/office/officeart/2005/8/layout/list1"/>
    <dgm:cxn modelId="{798462E3-E97D-46DF-8CFF-77D8A2F4B245}" srcId="{6AA1D12E-1F0C-4DC0-AF29-1D4EDB3D3872}" destId="{9120D3BA-449D-4C56-ADDA-84EC65B4F69F}" srcOrd="2" destOrd="0" parTransId="{E339D3C3-E50A-479A-8864-C827E26E0FB1}" sibTransId="{8E17C4D7-2E30-4644-890E-731AA7AF7993}"/>
    <dgm:cxn modelId="{B024DEE6-EB3A-4199-8847-0FD4B7F150C0}" srcId="{2B41C398-C9CF-4F20-BA74-6EE5950D7766}" destId="{A1C2170D-7F0B-4EEE-9D11-74191B28FC88}" srcOrd="1" destOrd="0" parTransId="{7F557F9C-C740-4AAB-ACB1-9CC62EF40BFE}" sibTransId="{AD4E7D9C-18FF-407A-88C3-A7F02145808E}"/>
    <dgm:cxn modelId="{C7F907F0-EBF2-4BEE-9635-1469A93DE939}" type="presOf" srcId="{6AA1D12E-1F0C-4DC0-AF29-1D4EDB3D3872}" destId="{E07DE248-A984-49AE-BE29-EEB51B5236BF}" srcOrd="0" destOrd="0" presId="urn:microsoft.com/office/officeart/2005/8/layout/list1"/>
    <dgm:cxn modelId="{DCF91DF0-5C5D-4B31-864A-C492AEFDF9D2}" srcId="{4464ED37-7C3D-451B-BEC0-7296DE6A03B1}" destId="{13C48415-7AEF-43B5-937A-22A12C098CB1}" srcOrd="0" destOrd="0" parTransId="{D9B7E552-764B-4481-B0C2-8628BF83FBFE}" sibTransId="{E9BC4F0E-629E-41F7-86F7-757EBA5D4F12}"/>
    <dgm:cxn modelId="{00EAEEF6-45CC-4B71-92CE-E31C0959C0B7}" type="presOf" srcId="{9BB3394C-99A3-468D-AA50-D99FE899E819}" destId="{F0937A96-E47F-4A36-9362-B6EB435B3F8A}" srcOrd="0" destOrd="7" presId="urn:microsoft.com/office/officeart/2005/8/layout/list1"/>
    <dgm:cxn modelId="{A59B0F2C-7871-4F06-8086-EE63C35CAFB4}" type="presParOf" srcId="{D9F871C9-AC7F-4BB9-98ED-5C9AB46FCF60}" destId="{A245A32B-7EA6-42B1-956F-5B6DC2B9B6E3}" srcOrd="0" destOrd="0" presId="urn:microsoft.com/office/officeart/2005/8/layout/list1"/>
    <dgm:cxn modelId="{755BAC0A-7B43-4C26-958C-93614BD8A74D}" type="presParOf" srcId="{A245A32B-7EA6-42B1-956F-5B6DC2B9B6E3}" destId="{E07DE248-A984-49AE-BE29-EEB51B5236BF}" srcOrd="0" destOrd="0" presId="urn:microsoft.com/office/officeart/2005/8/layout/list1"/>
    <dgm:cxn modelId="{9C7A8648-6F54-44AC-8264-9FC7F2531927}" type="presParOf" srcId="{A245A32B-7EA6-42B1-956F-5B6DC2B9B6E3}" destId="{06CD4BD9-BDAF-4144-A49E-E34D2C27F31B}" srcOrd="1" destOrd="0" presId="urn:microsoft.com/office/officeart/2005/8/layout/list1"/>
    <dgm:cxn modelId="{9ED19168-AD81-4879-B08D-7A86FC41E8FB}" type="presParOf" srcId="{D9F871C9-AC7F-4BB9-98ED-5C9AB46FCF60}" destId="{C5402F88-C815-422B-B3CC-50B783012AF0}" srcOrd="1" destOrd="0" presId="urn:microsoft.com/office/officeart/2005/8/layout/list1"/>
    <dgm:cxn modelId="{A4E278A2-0CF8-47CB-BEFB-BF42686D5D33}" type="presParOf" srcId="{D9F871C9-AC7F-4BB9-98ED-5C9AB46FCF60}" destId="{F0937A96-E47F-4A36-9362-B6EB435B3F8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4D251A-7081-4121-B852-8BE57BC838EB}"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D69C9575-EED5-457C-999B-D85839B98D35}">
      <dgm:prSet custT="1"/>
      <dgm:spPr/>
      <dgm:t>
        <a:bodyPr/>
        <a:lstStyle/>
        <a:p>
          <a:pPr>
            <a:lnSpc>
              <a:spcPct val="100000"/>
            </a:lnSpc>
            <a:defRPr b="1"/>
          </a:pPr>
          <a:r>
            <a:rPr lang="en-US" sz="2000" dirty="0">
              <a:latin typeface="Georgia" panose="02040502050405020303" pitchFamily="18" charset="0"/>
            </a:rPr>
            <a:t>A New Type of Pilot Project</a:t>
          </a:r>
        </a:p>
      </dgm:t>
    </dgm:pt>
    <dgm:pt modelId="{E7ACB676-8823-4002-AA3E-BF457B01F331}" type="parTrans" cxnId="{1E00C072-FFCF-493E-B077-7E4D2A3EEF1A}">
      <dgm:prSet/>
      <dgm:spPr/>
      <dgm:t>
        <a:bodyPr/>
        <a:lstStyle/>
        <a:p>
          <a:endParaRPr lang="en-US"/>
        </a:p>
      </dgm:t>
    </dgm:pt>
    <dgm:pt modelId="{05C03EC6-6639-4449-8FE5-051B8C61065B}" type="sibTrans" cxnId="{1E00C072-FFCF-493E-B077-7E4D2A3EEF1A}">
      <dgm:prSet/>
      <dgm:spPr/>
      <dgm:t>
        <a:bodyPr/>
        <a:lstStyle/>
        <a:p>
          <a:endParaRPr lang="en-US"/>
        </a:p>
      </dgm:t>
    </dgm:pt>
    <dgm:pt modelId="{9FCC6A33-6D97-4852-A90D-BDFC82B3722F}">
      <dgm:prSet custT="1"/>
      <dgm:spPr/>
      <dgm:t>
        <a:bodyPr/>
        <a:lstStyle/>
        <a:p>
          <a:pPr>
            <a:lnSpc>
              <a:spcPct val="100000"/>
            </a:lnSpc>
          </a:pPr>
          <a:endParaRPr lang="en-US" sz="2000" b="1" dirty="0">
            <a:latin typeface="Georgia" panose="02040502050405020303" pitchFamily="18" charset="0"/>
          </a:endParaRPr>
        </a:p>
        <a:p>
          <a:pPr>
            <a:lnSpc>
              <a:spcPct val="100000"/>
            </a:lnSpc>
          </a:pPr>
          <a:r>
            <a:rPr lang="en-US" sz="2000" b="1" dirty="0">
              <a:latin typeface="Georgia" panose="02040502050405020303" pitchFamily="18" charset="0"/>
            </a:rPr>
            <a:t>A tool to collect data and test processes, procedures, or technologies </a:t>
          </a:r>
        </a:p>
      </dgm:t>
    </dgm:pt>
    <dgm:pt modelId="{B5B9BD54-836E-4403-8074-B46C28F35E49}" type="parTrans" cxnId="{FF0EE93C-C8D1-4083-86B3-BA4097AF97EE}">
      <dgm:prSet/>
      <dgm:spPr/>
      <dgm:t>
        <a:bodyPr/>
        <a:lstStyle/>
        <a:p>
          <a:endParaRPr lang="en-US"/>
        </a:p>
      </dgm:t>
    </dgm:pt>
    <dgm:pt modelId="{7E377B2C-7637-4F94-928A-13119D9BF232}" type="sibTrans" cxnId="{FF0EE93C-C8D1-4083-86B3-BA4097AF97EE}">
      <dgm:prSet/>
      <dgm:spPr/>
      <dgm:t>
        <a:bodyPr/>
        <a:lstStyle/>
        <a:p>
          <a:endParaRPr lang="en-US"/>
        </a:p>
      </dgm:t>
    </dgm:pt>
    <dgm:pt modelId="{5C569926-08D1-4C84-A04D-5E81F5121C00}">
      <dgm:prSet custT="1"/>
      <dgm:spPr/>
      <dgm:t>
        <a:bodyPr/>
        <a:lstStyle/>
        <a:p>
          <a:pPr>
            <a:lnSpc>
              <a:spcPct val="100000"/>
            </a:lnSpc>
            <a:defRPr b="1"/>
          </a:pPr>
          <a:r>
            <a:rPr lang="en-US" sz="2000" dirty="0">
              <a:latin typeface="Georgia" panose="02040502050405020303" pitchFamily="18" charset="0"/>
            </a:rPr>
            <a:t>How is a Sandbox Different?</a:t>
          </a:r>
        </a:p>
      </dgm:t>
    </dgm:pt>
    <dgm:pt modelId="{5F6BA666-39D4-47DA-90F4-4BE01041F9B6}" type="parTrans" cxnId="{FEC0668D-DB6D-4511-88CD-6C62DB2D5115}">
      <dgm:prSet/>
      <dgm:spPr/>
      <dgm:t>
        <a:bodyPr/>
        <a:lstStyle/>
        <a:p>
          <a:endParaRPr lang="en-US"/>
        </a:p>
      </dgm:t>
    </dgm:pt>
    <dgm:pt modelId="{7C05C96D-1FB1-4D37-A0BE-A7C43F819F65}" type="sibTrans" cxnId="{FEC0668D-DB6D-4511-88CD-6C62DB2D5115}">
      <dgm:prSet/>
      <dgm:spPr/>
      <dgm:t>
        <a:bodyPr/>
        <a:lstStyle/>
        <a:p>
          <a:endParaRPr lang="en-US"/>
        </a:p>
      </dgm:t>
    </dgm:pt>
    <dgm:pt modelId="{CF1D2A54-2540-46D2-B1AA-E6B8224476C4}">
      <dgm:prSet custT="1"/>
      <dgm:spPr/>
      <dgm:t>
        <a:bodyPr/>
        <a:lstStyle/>
        <a:p>
          <a:pPr>
            <a:lnSpc>
              <a:spcPct val="100000"/>
            </a:lnSpc>
          </a:pPr>
          <a:r>
            <a:rPr lang="en-US" sz="1800" b="1" dirty="0">
              <a:latin typeface="Georgia" panose="02040502050405020303" pitchFamily="18" charset="0"/>
            </a:rPr>
            <a:t>Scope</a:t>
          </a:r>
        </a:p>
      </dgm:t>
    </dgm:pt>
    <dgm:pt modelId="{98FA4A37-BC85-4456-A477-694734715BF7}" type="parTrans" cxnId="{36E3D732-0E0C-49EB-86AC-083DEB87864A}">
      <dgm:prSet/>
      <dgm:spPr/>
      <dgm:t>
        <a:bodyPr/>
        <a:lstStyle/>
        <a:p>
          <a:endParaRPr lang="en-US"/>
        </a:p>
      </dgm:t>
    </dgm:pt>
    <dgm:pt modelId="{5BB59676-8B36-43B2-ADDB-C8BC26093021}" type="sibTrans" cxnId="{36E3D732-0E0C-49EB-86AC-083DEB87864A}">
      <dgm:prSet/>
      <dgm:spPr/>
      <dgm:t>
        <a:bodyPr/>
        <a:lstStyle/>
        <a:p>
          <a:endParaRPr lang="en-US"/>
        </a:p>
      </dgm:t>
    </dgm:pt>
    <dgm:pt modelId="{AD76880F-AFA1-428A-A10C-F0DC13BE065A}">
      <dgm:prSet custT="1"/>
      <dgm:spPr/>
      <dgm:t>
        <a:bodyPr/>
        <a:lstStyle/>
        <a:p>
          <a:r>
            <a:rPr lang="en-US" sz="1800" b="1" dirty="0">
              <a:latin typeface="Georgia" panose="02040502050405020303" pitchFamily="18" charset="0"/>
            </a:rPr>
            <a:t>Pilot projects are initially limited: a few local courts. </a:t>
          </a:r>
        </a:p>
      </dgm:t>
    </dgm:pt>
    <dgm:pt modelId="{A9DDD5F4-64BE-4248-9DA8-4E8190B45339}" type="parTrans" cxnId="{E19AA939-570B-49EE-A19E-6A4399DDBEC2}">
      <dgm:prSet/>
      <dgm:spPr/>
      <dgm:t>
        <a:bodyPr/>
        <a:lstStyle/>
        <a:p>
          <a:endParaRPr lang="en-US"/>
        </a:p>
      </dgm:t>
    </dgm:pt>
    <dgm:pt modelId="{5E977D96-1BA4-47D3-A2B6-594DCA50CAC3}" type="sibTrans" cxnId="{E19AA939-570B-49EE-A19E-6A4399DDBEC2}">
      <dgm:prSet/>
      <dgm:spPr/>
      <dgm:t>
        <a:bodyPr/>
        <a:lstStyle/>
        <a:p>
          <a:endParaRPr lang="en-US"/>
        </a:p>
      </dgm:t>
    </dgm:pt>
    <dgm:pt modelId="{97C60D90-C9BC-47AB-B5A7-55CEC8B3FE23}">
      <dgm:prSet custT="1"/>
      <dgm:spPr/>
      <dgm:t>
        <a:bodyPr/>
        <a:lstStyle/>
        <a:p>
          <a:r>
            <a:rPr lang="en-US" sz="1800" b="1" dirty="0">
              <a:latin typeface="Georgia" panose="02040502050405020303" pitchFamily="18" charset="0"/>
            </a:rPr>
            <a:t>Sandboxes contemplate statewide rollouts </a:t>
          </a:r>
        </a:p>
      </dgm:t>
    </dgm:pt>
    <dgm:pt modelId="{F872DB06-A707-4A0C-84A0-502215C0C730}" type="parTrans" cxnId="{9AEB6745-6577-4DDA-85B7-5D7CC0C64ADC}">
      <dgm:prSet/>
      <dgm:spPr/>
      <dgm:t>
        <a:bodyPr/>
        <a:lstStyle/>
        <a:p>
          <a:endParaRPr lang="en-US"/>
        </a:p>
      </dgm:t>
    </dgm:pt>
    <dgm:pt modelId="{6D63F8A0-1520-434B-A469-B8D37AFEF3CD}" type="sibTrans" cxnId="{9AEB6745-6577-4DDA-85B7-5D7CC0C64ADC}">
      <dgm:prSet/>
      <dgm:spPr/>
      <dgm:t>
        <a:bodyPr/>
        <a:lstStyle/>
        <a:p>
          <a:endParaRPr lang="en-US"/>
        </a:p>
      </dgm:t>
    </dgm:pt>
    <dgm:pt modelId="{89F21A82-BB7A-4ACB-A29E-C87066A33142}">
      <dgm:prSet custT="1"/>
      <dgm:spPr/>
      <dgm:t>
        <a:bodyPr/>
        <a:lstStyle/>
        <a:p>
          <a:pPr>
            <a:lnSpc>
              <a:spcPct val="100000"/>
            </a:lnSpc>
          </a:pPr>
          <a:endParaRPr lang="en-US" sz="1800" b="1" dirty="0">
            <a:latin typeface="Georgia" panose="02040502050405020303" pitchFamily="18" charset="0"/>
          </a:endParaRPr>
        </a:p>
        <a:p>
          <a:pPr>
            <a:lnSpc>
              <a:spcPct val="100000"/>
            </a:lnSpc>
          </a:pPr>
          <a:r>
            <a:rPr lang="en-US" sz="1800" b="1" dirty="0">
              <a:latin typeface="Georgia" panose="02040502050405020303" pitchFamily="18" charset="0"/>
            </a:rPr>
            <a:t>Duration</a:t>
          </a:r>
        </a:p>
      </dgm:t>
    </dgm:pt>
    <dgm:pt modelId="{787066A1-131A-484D-B7A0-A149FFF10DDC}" type="parTrans" cxnId="{C61B00A3-B5EA-414A-98C8-0AE7E853E35D}">
      <dgm:prSet/>
      <dgm:spPr/>
      <dgm:t>
        <a:bodyPr/>
        <a:lstStyle/>
        <a:p>
          <a:endParaRPr lang="en-US"/>
        </a:p>
      </dgm:t>
    </dgm:pt>
    <dgm:pt modelId="{A5DF4F75-A619-44FD-927D-EA0064961571}" type="sibTrans" cxnId="{C61B00A3-B5EA-414A-98C8-0AE7E853E35D}">
      <dgm:prSet/>
      <dgm:spPr/>
      <dgm:t>
        <a:bodyPr/>
        <a:lstStyle/>
        <a:p>
          <a:endParaRPr lang="en-US"/>
        </a:p>
      </dgm:t>
    </dgm:pt>
    <dgm:pt modelId="{3F5C824A-4A68-4E32-B86C-C44AECA5660A}">
      <dgm:prSet custT="1"/>
      <dgm:spPr/>
      <dgm:t>
        <a:bodyPr/>
        <a:lstStyle/>
        <a:p>
          <a:r>
            <a:rPr lang="en-US" sz="1800" b="1" dirty="0">
              <a:latin typeface="Georgia" panose="02040502050405020303" pitchFamily="18" charset="0"/>
            </a:rPr>
            <a:t>Pilot projects are shorter than sandboxes </a:t>
          </a:r>
        </a:p>
      </dgm:t>
    </dgm:pt>
    <dgm:pt modelId="{12D75A2F-5D1A-4B8C-B029-8964A101D5A5}" type="parTrans" cxnId="{098201B5-9516-43AB-A378-B66C4950150B}">
      <dgm:prSet/>
      <dgm:spPr/>
      <dgm:t>
        <a:bodyPr/>
        <a:lstStyle/>
        <a:p>
          <a:endParaRPr lang="en-US"/>
        </a:p>
      </dgm:t>
    </dgm:pt>
    <dgm:pt modelId="{3DF4A6A8-B53A-47E6-861C-AB5D53F1AC53}" type="sibTrans" cxnId="{098201B5-9516-43AB-A378-B66C4950150B}">
      <dgm:prSet/>
      <dgm:spPr/>
      <dgm:t>
        <a:bodyPr/>
        <a:lstStyle/>
        <a:p>
          <a:endParaRPr lang="en-US"/>
        </a:p>
      </dgm:t>
    </dgm:pt>
    <dgm:pt modelId="{D9BA14A5-F405-4615-9770-C2DDF73D3EA1}" type="pres">
      <dgm:prSet presAssocID="{F84D251A-7081-4121-B852-8BE57BC838EB}" presName="root" presStyleCnt="0">
        <dgm:presLayoutVars>
          <dgm:dir/>
          <dgm:resizeHandles val="exact"/>
        </dgm:presLayoutVars>
      </dgm:prSet>
      <dgm:spPr/>
    </dgm:pt>
    <dgm:pt modelId="{6A75E496-D34E-437B-BFFC-D9D95252B716}" type="pres">
      <dgm:prSet presAssocID="{D69C9575-EED5-457C-999B-D85839B98D35}" presName="compNode" presStyleCnt="0"/>
      <dgm:spPr/>
    </dgm:pt>
    <dgm:pt modelId="{9674DA48-2FC8-44F2-8B35-D90CA857F097}" type="pres">
      <dgm:prSet presAssocID="{D69C9575-EED5-457C-999B-D85839B98D3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A5D182EE-E148-4AD4-A4B3-18956273BB54}" type="pres">
      <dgm:prSet presAssocID="{D69C9575-EED5-457C-999B-D85839B98D35}" presName="iconSpace" presStyleCnt="0"/>
      <dgm:spPr/>
    </dgm:pt>
    <dgm:pt modelId="{77839B23-2606-467D-8BFD-AE2719534284}" type="pres">
      <dgm:prSet presAssocID="{D69C9575-EED5-457C-999B-D85839B98D35}" presName="parTx" presStyleLbl="revTx" presStyleIdx="0" presStyleCnt="4">
        <dgm:presLayoutVars>
          <dgm:chMax val="0"/>
          <dgm:chPref val="0"/>
        </dgm:presLayoutVars>
      </dgm:prSet>
      <dgm:spPr/>
    </dgm:pt>
    <dgm:pt modelId="{E52229EC-9324-427E-A4D4-848E7CCAA90C}" type="pres">
      <dgm:prSet presAssocID="{D69C9575-EED5-457C-999B-D85839B98D35}" presName="txSpace" presStyleCnt="0"/>
      <dgm:spPr/>
    </dgm:pt>
    <dgm:pt modelId="{81F84FCD-CCDA-4EA4-81EA-C01EECB75675}" type="pres">
      <dgm:prSet presAssocID="{D69C9575-EED5-457C-999B-D85839B98D35}" presName="desTx" presStyleLbl="revTx" presStyleIdx="1" presStyleCnt="4">
        <dgm:presLayoutVars/>
      </dgm:prSet>
      <dgm:spPr/>
    </dgm:pt>
    <dgm:pt modelId="{612EAFAA-BE1C-44A9-83C4-9B85D7A42A2C}" type="pres">
      <dgm:prSet presAssocID="{05C03EC6-6639-4449-8FE5-051B8C61065B}" presName="sibTrans" presStyleCnt="0"/>
      <dgm:spPr/>
    </dgm:pt>
    <dgm:pt modelId="{D5255087-1370-499C-8641-C2168C1C60A3}" type="pres">
      <dgm:prSet presAssocID="{5C569926-08D1-4C84-A04D-5E81F5121C00}" presName="compNode" presStyleCnt="0"/>
      <dgm:spPr/>
    </dgm:pt>
    <dgm:pt modelId="{EBBED7D4-672D-4F2B-97F3-B0FAA7F37435}" type="pres">
      <dgm:prSet presAssocID="{5C569926-08D1-4C84-A04D-5E81F5121C0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cket and shovel"/>
        </a:ext>
      </dgm:extLst>
    </dgm:pt>
    <dgm:pt modelId="{0F00BCC4-1FF6-4A3B-91CC-CBD3407F17C6}" type="pres">
      <dgm:prSet presAssocID="{5C569926-08D1-4C84-A04D-5E81F5121C00}" presName="iconSpace" presStyleCnt="0"/>
      <dgm:spPr/>
    </dgm:pt>
    <dgm:pt modelId="{B7F25282-CB6F-4610-8B4C-6E6A7EEE3163}" type="pres">
      <dgm:prSet presAssocID="{5C569926-08D1-4C84-A04D-5E81F5121C00}" presName="parTx" presStyleLbl="revTx" presStyleIdx="2" presStyleCnt="4">
        <dgm:presLayoutVars>
          <dgm:chMax val="0"/>
          <dgm:chPref val="0"/>
        </dgm:presLayoutVars>
      </dgm:prSet>
      <dgm:spPr/>
    </dgm:pt>
    <dgm:pt modelId="{21BA7DCE-3B18-4D09-8E21-C906B76ED07D}" type="pres">
      <dgm:prSet presAssocID="{5C569926-08D1-4C84-A04D-5E81F5121C00}" presName="txSpace" presStyleCnt="0"/>
      <dgm:spPr/>
    </dgm:pt>
    <dgm:pt modelId="{BBE64188-FED3-45E3-A85B-3F102B72F731}" type="pres">
      <dgm:prSet presAssocID="{5C569926-08D1-4C84-A04D-5E81F5121C00}" presName="desTx" presStyleLbl="revTx" presStyleIdx="3" presStyleCnt="4">
        <dgm:presLayoutVars/>
      </dgm:prSet>
      <dgm:spPr/>
    </dgm:pt>
  </dgm:ptLst>
  <dgm:cxnLst>
    <dgm:cxn modelId="{C72ADE04-EDC4-40F9-A507-9346F43381B2}" type="presOf" srcId="{CF1D2A54-2540-46D2-B1AA-E6B8224476C4}" destId="{BBE64188-FED3-45E3-A85B-3F102B72F731}" srcOrd="0" destOrd="0" presId="urn:microsoft.com/office/officeart/2018/5/layout/CenteredIconLabelDescriptionList"/>
    <dgm:cxn modelId="{D5BFCC1B-F593-46A7-94DD-9F28AFDA97A2}" type="presOf" srcId="{97C60D90-C9BC-47AB-B5A7-55CEC8B3FE23}" destId="{BBE64188-FED3-45E3-A85B-3F102B72F731}" srcOrd="0" destOrd="2" presId="urn:microsoft.com/office/officeart/2018/5/layout/CenteredIconLabelDescriptionList"/>
    <dgm:cxn modelId="{E5E4601D-9C82-4713-8C0F-7DE16EF62134}" type="presOf" srcId="{89F21A82-BB7A-4ACB-A29E-C87066A33142}" destId="{BBE64188-FED3-45E3-A85B-3F102B72F731}" srcOrd="0" destOrd="3" presId="urn:microsoft.com/office/officeart/2018/5/layout/CenteredIconLabelDescriptionList"/>
    <dgm:cxn modelId="{45ACC525-9C6C-41B9-AB40-ED80CBE02DEA}" type="presOf" srcId="{AD76880F-AFA1-428A-A10C-F0DC13BE065A}" destId="{BBE64188-FED3-45E3-A85B-3F102B72F731}" srcOrd="0" destOrd="1" presId="urn:microsoft.com/office/officeart/2018/5/layout/CenteredIconLabelDescriptionList"/>
    <dgm:cxn modelId="{36E3D732-0E0C-49EB-86AC-083DEB87864A}" srcId="{5C569926-08D1-4C84-A04D-5E81F5121C00}" destId="{CF1D2A54-2540-46D2-B1AA-E6B8224476C4}" srcOrd="0" destOrd="0" parTransId="{98FA4A37-BC85-4456-A477-694734715BF7}" sibTransId="{5BB59676-8B36-43B2-ADDB-C8BC26093021}"/>
    <dgm:cxn modelId="{3E490738-1980-41F4-846D-E81732586773}" type="presOf" srcId="{3F5C824A-4A68-4E32-B86C-C44AECA5660A}" destId="{BBE64188-FED3-45E3-A85B-3F102B72F731}" srcOrd="0" destOrd="4" presId="urn:microsoft.com/office/officeart/2018/5/layout/CenteredIconLabelDescriptionList"/>
    <dgm:cxn modelId="{E19AA939-570B-49EE-A19E-6A4399DDBEC2}" srcId="{CF1D2A54-2540-46D2-B1AA-E6B8224476C4}" destId="{AD76880F-AFA1-428A-A10C-F0DC13BE065A}" srcOrd="0" destOrd="0" parTransId="{A9DDD5F4-64BE-4248-9DA8-4E8190B45339}" sibTransId="{5E977D96-1BA4-47D3-A2B6-594DCA50CAC3}"/>
    <dgm:cxn modelId="{FF0EE93C-C8D1-4083-86B3-BA4097AF97EE}" srcId="{D69C9575-EED5-457C-999B-D85839B98D35}" destId="{9FCC6A33-6D97-4852-A90D-BDFC82B3722F}" srcOrd="0" destOrd="0" parTransId="{B5B9BD54-836E-4403-8074-B46C28F35E49}" sibTransId="{7E377B2C-7637-4F94-928A-13119D9BF232}"/>
    <dgm:cxn modelId="{061B3343-9EDD-4806-8ACB-34E3A019AB4A}" type="presOf" srcId="{5C569926-08D1-4C84-A04D-5E81F5121C00}" destId="{B7F25282-CB6F-4610-8B4C-6E6A7EEE3163}" srcOrd="0" destOrd="0" presId="urn:microsoft.com/office/officeart/2018/5/layout/CenteredIconLabelDescriptionList"/>
    <dgm:cxn modelId="{9AEB6745-6577-4DDA-85B7-5D7CC0C64ADC}" srcId="{CF1D2A54-2540-46D2-B1AA-E6B8224476C4}" destId="{97C60D90-C9BC-47AB-B5A7-55CEC8B3FE23}" srcOrd="1" destOrd="0" parTransId="{F872DB06-A707-4A0C-84A0-502215C0C730}" sibTransId="{6D63F8A0-1520-434B-A469-B8D37AFEF3CD}"/>
    <dgm:cxn modelId="{05F2BF46-6B5E-4F3C-A2C9-9F09DC3A901E}" type="presOf" srcId="{F84D251A-7081-4121-B852-8BE57BC838EB}" destId="{D9BA14A5-F405-4615-9770-C2DDF73D3EA1}" srcOrd="0" destOrd="0" presId="urn:microsoft.com/office/officeart/2018/5/layout/CenteredIconLabelDescriptionList"/>
    <dgm:cxn modelId="{447EA86D-A095-410E-BB5C-927FE193746D}" type="presOf" srcId="{D69C9575-EED5-457C-999B-D85839B98D35}" destId="{77839B23-2606-467D-8BFD-AE2719534284}" srcOrd="0" destOrd="0" presId="urn:microsoft.com/office/officeart/2018/5/layout/CenteredIconLabelDescriptionList"/>
    <dgm:cxn modelId="{1E00C072-FFCF-493E-B077-7E4D2A3EEF1A}" srcId="{F84D251A-7081-4121-B852-8BE57BC838EB}" destId="{D69C9575-EED5-457C-999B-D85839B98D35}" srcOrd="0" destOrd="0" parTransId="{E7ACB676-8823-4002-AA3E-BF457B01F331}" sibTransId="{05C03EC6-6639-4449-8FE5-051B8C61065B}"/>
    <dgm:cxn modelId="{FEC0668D-DB6D-4511-88CD-6C62DB2D5115}" srcId="{F84D251A-7081-4121-B852-8BE57BC838EB}" destId="{5C569926-08D1-4C84-A04D-5E81F5121C00}" srcOrd="1" destOrd="0" parTransId="{5F6BA666-39D4-47DA-90F4-4BE01041F9B6}" sibTransId="{7C05C96D-1FB1-4D37-A0BE-A7C43F819F65}"/>
    <dgm:cxn modelId="{C61B00A3-B5EA-414A-98C8-0AE7E853E35D}" srcId="{5C569926-08D1-4C84-A04D-5E81F5121C00}" destId="{89F21A82-BB7A-4ACB-A29E-C87066A33142}" srcOrd="1" destOrd="0" parTransId="{787066A1-131A-484D-B7A0-A149FFF10DDC}" sibTransId="{A5DF4F75-A619-44FD-927D-EA0064961571}"/>
    <dgm:cxn modelId="{098201B5-9516-43AB-A378-B66C4950150B}" srcId="{89F21A82-BB7A-4ACB-A29E-C87066A33142}" destId="{3F5C824A-4A68-4E32-B86C-C44AECA5660A}" srcOrd="0" destOrd="0" parTransId="{12D75A2F-5D1A-4B8C-B029-8964A101D5A5}" sibTransId="{3DF4A6A8-B53A-47E6-861C-AB5D53F1AC53}"/>
    <dgm:cxn modelId="{0284A2C4-8DCF-4225-8FF2-A7DAE0CE225C}" type="presOf" srcId="{9FCC6A33-6D97-4852-A90D-BDFC82B3722F}" destId="{81F84FCD-CCDA-4EA4-81EA-C01EECB75675}" srcOrd="0" destOrd="0" presId="urn:microsoft.com/office/officeart/2018/5/layout/CenteredIconLabelDescriptionList"/>
    <dgm:cxn modelId="{ACDC778D-20CA-43D6-8B88-E63D8181D8CB}" type="presParOf" srcId="{D9BA14A5-F405-4615-9770-C2DDF73D3EA1}" destId="{6A75E496-D34E-437B-BFFC-D9D95252B716}" srcOrd="0" destOrd="0" presId="urn:microsoft.com/office/officeart/2018/5/layout/CenteredIconLabelDescriptionList"/>
    <dgm:cxn modelId="{5B68EB3F-8EC3-4BA1-AB1D-542A80DE505E}" type="presParOf" srcId="{6A75E496-D34E-437B-BFFC-D9D95252B716}" destId="{9674DA48-2FC8-44F2-8B35-D90CA857F097}" srcOrd="0" destOrd="0" presId="urn:microsoft.com/office/officeart/2018/5/layout/CenteredIconLabelDescriptionList"/>
    <dgm:cxn modelId="{14194709-6C8F-4FA4-AC7F-DD732664232E}" type="presParOf" srcId="{6A75E496-D34E-437B-BFFC-D9D95252B716}" destId="{A5D182EE-E148-4AD4-A4B3-18956273BB54}" srcOrd="1" destOrd="0" presId="urn:microsoft.com/office/officeart/2018/5/layout/CenteredIconLabelDescriptionList"/>
    <dgm:cxn modelId="{D6E890C6-44B2-49AF-9DBF-997913DA24A0}" type="presParOf" srcId="{6A75E496-D34E-437B-BFFC-D9D95252B716}" destId="{77839B23-2606-467D-8BFD-AE2719534284}" srcOrd="2" destOrd="0" presId="urn:microsoft.com/office/officeart/2018/5/layout/CenteredIconLabelDescriptionList"/>
    <dgm:cxn modelId="{84A0E33F-0089-4BBE-AB75-E971F7CA1AEA}" type="presParOf" srcId="{6A75E496-D34E-437B-BFFC-D9D95252B716}" destId="{E52229EC-9324-427E-A4D4-848E7CCAA90C}" srcOrd="3" destOrd="0" presId="urn:microsoft.com/office/officeart/2018/5/layout/CenteredIconLabelDescriptionList"/>
    <dgm:cxn modelId="{AF3250BF-D478-4583-B248-C62212A8C504}" type="presParOf" srcId="{6A75E496-D34E-437B-BFFC-D9D95252B716}" destId="{81F84FCD-CCDA-4EA4-81EA-C01EECB75675}" srcOrd="4" destOrd="0" presId="urn:microsoft.com/office/officeart/2018/5/layout/CenteredIconLabelDescriptionList"/>
    <dgm:cxn modelId="{87392AF0-510A-4863-B35F-78A843BD7D3C}" type="presParOf" srcId="{D9BA14A5-F405-4615-9770-C2DDF73D3EA1}" destId="{612EAFAA-BE1C-44A9-83C4-9B85D7A42A2C}" srcOrd="1" destOrd="0" presId="urn:microsoft.com/office/officeart/2018/5/layout/CenteredIconLabelDescriptionList"/>
    <dgm:cxn modelId="{D00A178B-BFBA-43B4-B5F8-C2B93830A537}" type="presParOf" srcId="{D9BA14A5-F405-4615-9770-C2DDF73D3EA1}" destId="{D5255087-1370-499C-8641-C2168C1C60A3}" srcOrd="2" destOrd="0" presId="urn:microsoft.com/office/officeart/2018/5/layout/CenteredIconLabelDescriptionList"/>
    <dgm:cxn modelId="{8F96138A-A9AB-4BA9-86BE-332F26D3F26C}" type="presParOf" srcId="{D5255087-1370-499C-8641-C2168C1C60A3}" destId="{EBBED7D4-672D-4F2B-97F3-B0FAA7F37435}" srcOrd="0" destOrd="0" presId="urn:microsoft.com/office/officeart/2018/5/layout/CenteredIconLabelDescriptionList"/>
    <dgm:cxn modelId="{D2188719-FF0E-48ED-A876-B04A6A6ED9E1}" type="presParOf" srcId="{D5255087-1370-499C-8641-C2168C1C60A3}" destId="{0F00BCC4-1FF6-4A3B-91CC-CBD3407F17C6}" srcOrd="1" destOrd="0" presId="urn:microsoft.com/office/officeart/2018/5/layout/CenteredIconLabelDescriptionList"/>
    <dgm:cxn modelId="{20623C5D-44C7-4860-8DE7-EF2E8DE09103}" type="presParOf" srcId="{D5255087-1370-499C-8641-C2168C1C60A3}" destId="{B7F25282-CB6F-4610-8B4C-6E6A7EEE3163}" srcOrd="2" destOrd="0" presId="urn:microsoft.com/office/officeart/2018/5/layout/CenteredIconLabelDescriptionList"/>
    <dgm:cxn modelId="{BC183D2A-A03C-4B90-BC46-ABE27A2EF106}" type="presParOf" srcId="{D5255087-1370-499C-8641-C2168C1C60A3}" destId="{21BA7DCE-3B18-4D09-8E21-C906B76ED07D}" srcOrd="3" destOrd="0" presId="urn:microsoft.com/office/officeart/2018/5/layout/CenteredIconLabelDescriptionList"/>
    <dgm:cxn modelId="{DFAE4FC5-49E4-484D-97E5-3371BF0F7E57}" type="presParOf" srcId="{D5255087-1370-499C-8641-C2168C1C60A3}" destId="{BBE64188-FED3-45E3-A85B-3F102B72F73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1C0C60A-9CE8-4DA5-ADEC-E66A2E2521F7}"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9571430-27DF-487F-8E29-9224A5C8D71E}">
      <dgm:prSet/>
      <dgm:spPr/>
      <dgm:t>
        <a:bodyPr/>
        <a:lstStyle/>
        <a:p>
          <a:r>
            <a:rPr lang="en-US" b="1" dirty="0">
              <a:latin typeface="Georgia" panose="02040502050405020303" pitchFamily="18" charset="0"/>
            </a:rPr>
            <a:t>What can a sandbox do? </a:t>
          </a:r>
        </a:p>
      </dgm:t>
    </dgm:pt>
    <dgm:pt modelId="{1D7088C1-71CF-4B76-B962-2F23245B4E61}" type="parTrans" cxnId="{F423A7C5-B7F2-40E4-9540-4C6156801110}">
      <dgm:prSet/>
      <dgm:spPr/>
      <dgm:t>
        <a:bodyPr/>
        <a:lstStyle/>
        <a:p>
          <a:endParaRPr lang="en-US"/>
        </a:p>
      </dgm:t>
    </dgm:pt>
    <dgm:pt modelId="{997ACD3F-EABA-4971-BC91-A35356FBED8B}" type="sibTrans" cxnId="{F423A7C5-B7F2-40E4-9540-4C6156801110}">
      <dgm:prSet/>
      <dgm:spPr/>
      <dgm:t>
        <a:bodyPr/>
        <a:lstStyle/>
        <a:p>
          <a:endParaRPr lang="en-US"/>
        </a:p>
      </dgm:t>
    </dgm:pt>
    <dgm:pt modelId="{AAF436AD-B48D-4A21-B379-E12ABAFEE763}">
      <dgm:prSet/>
      <dgm:spPr/>
      <dgm:t>
        <a:bodyPr/>
        <a:lstStyle/>
        <a:p>
          <a:r>
            <a:rPr lang="en-US" b="1" dirty="0">
              <a:latin typeface="Georgia" panose="02040502050405020303" pitchFamily="18" charset="0"/>
            </a:rPr>
            <a:t>Erecting a regulatory sandbox </a:t>
          </a:r>
          <a:r>
            <a:rPr lang="en-US" b="1" i="1" dirty="0">
              <a:latin typeface="Georgia" panose="02040502050405020303" pitchFamily="18" charset="0"/>
            </a:rPr>
            <a:t>does not by itself create reform</a:t>
          </a:r>
          <a:r>
            <a:rPr lang="en-US" b="1" dirty="0">
              <a:latin typeface="Georgia" panose="02040502050405020303" pitchFamily="18" charset="0"/>
            </a:rPr>
            <a:t>. The sandbox is a tool only, an environment for experimentation </a:t>
          </a:r>
        </a:p>
      </dgm:t>
    </dgm:pt>
    <dgm:pt modelId="{BFE12A60-6456-4EF2-B413-0A0F8141383E}" type="parTrans" cxnId="{E73566CD-CC0A-4C88-866A-054E4AA2CAB3}">
      <dgm:prSet/>
      <dgm:spPr/>
      <dgm:t>
        <a:bodyPr/>
        <a:lstStyle/>
        <a:p>
          <a:endParaRPr lang="en-US"/>
        </a:p>
      </dgm:t>
    </dgm:pt>
    <dgm:pt modelId="{A1E170C8-03BC-4025-B55F-05E57C89A04B}" type="sibTrans" cxnId="{E73566CD-CC0A-4C88-866A-054E4AA2CAB3}">
      <dgm:prSet/>
      <dgm:spPr/>
      <dgm:t>
        <a:bodyPr/>
        <a:lstStyle/>
        <a:p>
          <a:endParaRPr lang="en-US"/>
        </a:p>
      </dgm:t>
    </dgm:pt>
    <dgm:pt modelId="{12869996-0105-48AA-9867-0CDD692DD22C}">
      <dgm:prSet/>
      <dgm:spPr/>
      <dgm:t>
        <a:bodyPr/>
        <a:lstStyle/>
        <a:p>
          <a:r>
            <a:rPr lang="en-US" b="1" dirty="0">
              <a:latin typeface="Georgia" panose="02040502050405020303" pitchFamily="18" charset="0"/>
            </a:rPr>
            <a:t>The real commitment comes in erecting the structures for management and evaluation of the sandbox once experimentation begins</a:t>
          </a:r>
        </a:p>
      </dgm:t>
    </dgm:pt>
    <dgm:pt modelId="{006A2031-D570-409B-AE09-DB1DC30CB2E1}" type="parTrans" cxnId="{2609085B-99C1-47A2-BB90-A81DBC7276AA}">
      <dgm:prSet/>
      <dgm:spPr/>
      <dgm:t>
        <a:bodyPr/>
        <a:lstStyle/>
        <a:p>
          <a:endParaRPr lang="en-US"/>
        </a:p>
      </dgm:t>
    </dgm:pt>
    <dgm:pt modelId="{73A9E0C3-B8A0-42B7-BC94-D1EFBD2C6D18}" type="sibTrans" cxnId="{2609085B-99C1-47A2-BB90-A81DBC7276AA}">
      <dgm:prSet/>
      <dgm:spPr/>
      <dgm:t>
        <a:bodyPr/>
        <a:lstStyle/>
        <a:p>
          <a:endParaRPr lang="en-US"/>
        </a:p>
      </dgm:t>
    </dgm:pt>
    <dgm:pt modelId="{1DE2636C-059D-4268-88A2-FB1C9C46906C}">
      <dgm:prSet/>
      <dgm:spPr/>
      <dgm:t>
        <a:bodyPr/>
        <a:lstStyle/>
        <a:p>
          <a:r>
            <a:rPr lang="en-US" b="1" dirty="0">
              <a:latin typeface="Georgia" panose="02040502050405020303" pitchFamily="18" charset="0"/>
            </a:rPr>
            <a:t>There must be a commitment to collect and analyze data   </a:t>
          </a:r>
        </a:p>
      </dgm:t>
    </dgm:pt>
    <dgm:pt modelId="{FC685CC2-4A4F-4A4F-8678-E334CC2DA1B4}" type="parTrans" cxnId="{71E0DD0B-85D2-49AD-BC8B-82F94005A527}">
      <dgm:prSet/>
      <dgm:spPr/>
      <dgm:t>
        <a:bodyPr/>
        <a:lstStyle/>
        <a:p>
          <a:endParaRPr lang="en-US"/>
        </a:p>
      </dgm:t>
    </dgm:pt>
    <dgm:pt modelId="{722E64B3-8B85-461B-9575-53F6EE304C30}" type="sibTrans" cxnId="{71E0DD0B-85D2-49AD-BC8B-82F94005A527}">
      <dgm:prSet/>
      <dgm:spPr/>
      <dgm:t>
        <a:bodyPr/>
        <a:lstStyle/>
        <a:p>
          <a:endParaRPr lang="en-US"/>
        </a:p>
      </dgm:t>
    </dgm:pt>
    <dgm:pt modelId="{DC5796B4-E64A-438C-B929-1C494723C2E3}">
      <dgm:prSet/>
      <dgm:spPr/>
      <dgm:t>
        <a:bodyPr/>
        <a:lstStyle/>
        <a:p>
          <a:endParaRPr lang="en-US" b="1" dirty="0">
            <a:latin typeface="Georgia" panose="02040502050405020303" pitchFamily="18" charset="0"/>
          </a:endParaRPr>
        </a:p>
      </dgm:t>
    </dgm:pt>
    <dgm:pt modelId="{4EA571C9-4179-4A78-815C-F2C3B7A8CDFC}" type="parTrans" cxnId="{18390721-362F-4F72-BD4B-5BB48BBFD3DE}">
      <dgm:prSet/>
      <dgm:spPr/>
      <dgm:t>
        <a:bodyPr/>
        <a:lstStyle/>
        <a:p>
          <a:endParaRPr lang="en-US"/>
        </a:p>
      </dgm:t>
    </dgm:pt>
    <dgm:pt modelId="{1346A871-4706-425B-89A0-172BE51AC082}" type="sibTrans" cxnId="{18390721-362F-4F72-BD4B-5BB48BBFD3DE}">
      <dgm:prSet/>
      <dgm:spPr/>
      <dgm:t>
        <a:bodyPr/>
        <a:lstStyle/>
        <a:p>
          <a:endParaRPr lang="en-US"/>
        </a:p>
      </dgm:t>
    </dgm:pt>
    <dgm:pt modelId="{A4D7A94F-0453-421B-85E5-7BB7584275F2}">
      <dgm:prSet/>
      <dgm:spPr/>
      <dgm:t>
        <a:bodyPr/>
        <a:lstStyle/>
        <a:p>
          <a:endParaRPr lang="en-US" b="1" dirty="0">
            <a:latin typeface="Georgia" panose="02040502050405020303" pitchFamily="18" charset="0"/>
          </a:endParaRPr>
        </a:p>
      </dgm:t>
    </dgm:pt>
    <dgm:pt modelId="{CEEA1390-2280-4D41-829F-46A10E61DBB8}" type="parTrans" cxnId="{DA794A65-7E0A-412B-BE76-DF5F3CDA760E}">
      <dgm:prSet/>
      <dgm:spPr/>
      <dgm:t>
        <a:bodyPr/>
        <a:lstStyle/>
        <a:p>
          <a:endParaRPr lang="en-US"/>
        </a:p>
      </dgm:t>
    </dgm:pt>
    <dgm:pt modelId="{285AB652-4F72-426C-BC66-94B667987FE0}" type="sibTrans" cxnId="{DA794A65-7E0A-412B-BE76-DF5F3CDA760E}">
      <dgm:prSet/>
      <dgm:spPr/>
      <dgm:t>
        <a:bodyPr/>
        <a:lstStyle/>
        <a:p>
          <a:endParaRPr lang="en-US"/>
        </a:p>
      </dgm:t>
    </dgm:pt>
    <dgm:pt modelId="{4609A7D2-4601-4ED7-B6C7-1A8EAC3AC1E3}">
      <dgm:prSet/>
      <dgm:spPr/>
      <dgm:t>
        <a:bodyPr/>
        <a:lstStyle/>
        <a:p>
          <a:endParaRPr lang="en-US" b="1" dirty="0">
            <a:latin typeface="Georgia" panose="02040502050405020303" pitchFamily="18" charset="0"/>
          </a:endParaRPr>
        </a:p>
      </dgm:t>
    </dgm:pt>
    <dgm:pt modelId="{CC435A6B-B642-406C-AE72-1098850C4071}" type="parTrans" cxnId="{C1554B0A-C7C8-4727-B2C6-4077661BEDC0}">
      <dgm:prSet/>
      <dgm:spPr/>
      <dgm:t>
        <a:bodyPr/>
        <a:lstStyle/>
        <a:p>
          <a:endParaRPr lang="en-US"/>
        </a:p>
      </dgm:t>
    </dgm:pt>
    <dgm:pt modelId="{8FC2E809-707B-4ED3-A2C2-8FB99F40189A}" type="sibTrans" cxnId="{C1554B0A-C7C8-4727-B2C6-4077661BEDC0}">
      <dgm:prSet/>
      <dgm:spPr/>
      <dgm:t>
        <a:bodyPr/>
        <a:lstStyle/>
        <a:p>
          <a:endParaRPr lang="en-US"/>
        </a:p>
      </dgm:t>
    </dgm:pt>
    <dgm:pt modelId="{3AF216CB-AD27-4C59-A900-33510F6A82AA}" type="pres">
      <dgm:prSet presAssocID="{11C0C60A-9CE8-4DA5-ADEC-E66A2E2521F7}" presName="linear" presStyleCnt="0">
        <dgm:presLayoutVars>
          <dgm:animLvl val="lvl"/>
          <dgm:resizeHandles val="exact"/>
        </dgm:presLayoutVars>
      </dgm:prSet>
      <dgm:spPr/>
    </dgm:pt>
    <dgm:pt modelId="{27841655-262D-44E0-8B40-38E358749A27}" type="pres">
      <dgm:prSet presAssocID="{D9571430-27DF-487F-8E29-9224A5C8D71E}" presName="parentText" presStyleLbl="node1" presStyleIdx="0" presStyleCnt="1">
        <dgm:presLayoutVars>
          <dgm:chMax val="0"/>
          <dgm:bulletEnabled val="1"/>
        </dgm:presLayoutVars>
      </dgm:prSet>
      <dgm:spPr/>
    </dgm:pt>
    <dgm:pt modelId="{1A25B0D8-C550-44A7-A4A8-9DF48309DFFD}" type="pres">
      <dgm:prSet presAssocID="{D9571430-27DF-487F-8E29-9224A5C8D71E}" presName="childText" presStyleLbl="revTx" presStyleIdx="0" presStyleCnt="1">
        <dgm:presLayoutVars>
          <dgm:bulletEnabled val="1"/>
        </dgm:presLayoutVars>
      </dgm:prSet>
      <dgm:spPr/>
    </dgm:pt>
  </dgm:ptLst>
  <dgm:cxnLst>
    <dgm:cxn modelId="{C1554B0A-C7C8-4727-B2C6-4077661BEDC0}" srcId="{D9571430-27DF-487F-8E29-9224A5C8D71E}" destId="{4609A7D2-4601-4ED7-B6C7-1A8EAC3AC1E3}" srcOrd="0" destOrd="0" parTransId="{CC435A6B-B642-406C-AE72-1098850C4071}" sibTransId="{8FC2E809-707B-4ED3-A2C2-8FB99F40189A}"/>
    <dgm:cxn modelId="{71E0DD0B-85D2-49AD-BC8B-82F94005A527}" srcId="{D9571430-27DF-487F-8E29-9224A5C8D71E}" destId="{1DE2636C-059D-4268-88A2-FB1C9C46906C}" srcOrd="5" destOrd="0" parTransId="{FC685CC2-4A4F-4A4F-8678-E334CC2DA1B4}" sibTransId="{722E64B3-8B85-461B-9575-53F6EE304C30}"/>
    <dgm:cxn modelId="{18390721-362F-4F72-BD4B-5BB48BBFD3DE}" srcId="{D9571430-27DF-487F-8E29-9224A5C8D71E}" destId="{DC5796B4-E64A-438C-B929-1C494723C2E3}" srcOrd="2" destOrd="0" parTransId="{4EA571C9-4179-4A78-815C-F2C3B7A8CDFC}" sibTransId="{1346A871-4706-425B-89A0-172BE51AC082}"/>
    <dgm:cxn modelId="{1D766828-54E5-4F9C-92A0-1221EB6A7273}" type="presOf" srcId="{AAF436AD-B48D-4A21-B379-E12ABAFEE763}" destId="{1A25B0D8-C550-44A7-A4A8-9DF48309DFFD}" srcOrd="0" destOrd="1" presId="urn:microsoft.com/office/officeart/2005/8/layout/vList2"/>
    <dgm:cxn modelId="{27BB2E30-0604-4289-90F9-04937A629D7A}" type="presOf" srcId="{4609A7D2-4601-4ED7-B6C7-1A8EAC3AC1E3}" destId="{1A25B0D8-C550-44A7-A4A8-9DF48309DFFD}" srcOrd="0" destOrd="0" presId="urn:microsoft.com/office/officeart/2005/8/layout/vList2"/>
    <dgm:cxn modelId="{2609085B-99C1-47A2-BB90-A81DBC7276AA}" srcId="{D9571430-27DF-487F-8E29-9224A5C8D71E}" destId="{12869996-0105-48AA-9867-0CDD692DD22C}" srcOrd="3" destOrd="0" parTransId="{006A2031-D570-409B-AE09-DB1DC30CB2E1}" sibTransId="{73A9E0C3-B8A0-42B7-BC94-D1EFBD2C6D18}"/>
    <dgm:cxn modelId="{CEF2A562-D8E5-4702-89CD-2AA3F3F59B36}" type="presOf" srcId="{A4D7A94F-0453-421B-85E5-7BB7584275F2}" destId="{1A25B0D8-C550-44A7-A4A8-9DF48309DFFD}" srcOrd="0" destOrd="4" presId="urn:microsoft.com/office/officeart/2005/8/layout/vList2"/>
    <dgm:cxn modelId="{DA794A65-7E0A-412B-BE76-DF5F3CDA760E}" srcId="{D9571430-27DF-487F-8E29-9224A5C8D71E}" destId="{A4D7A94F-0453-421B-85E5-7BB7584275F2}" srcOrd="4" destOrd="0" parTransId="{CEEA1390-2280-4D41-829F-46A10E61DBB8}" sibTransId="{285AB652-4F72-426C-BC66-94B667987FE0}"/>
    <dgm:cxn modelId="{740DC07F-10E6-4A6E-8129-6B31153ABC9D}" type="presOf" srcId="{D9571430-27DF-487F-8E29-9224A5C8D71E}" destId="{27841655-262D-44E0-8B40-38E358749A27}" srcOrd="0" destOrd="0" presId="urn:microsoft.com/office/officeart/2005/8/layout/vList2"/>
    <dgm:cxn modelId="{D820E58A-1B3B-4C1A-BC7A-CEC4A5C43F5F}" type="presOf" srcId="{12869996-0105-48AA-9867-0CDD692DD22C}" destId="{1A25B0D8-C550-44A7-A4A8-9DF48309DFFD}" srcOrd="0" destOrd="3" presId="urn:microsoft.com/office/officeart/2005/8/layout/vList2"/>
    <dgm:cxn modelId="{F423A7C5-B7F2-40E4-9540-4C6156801110}" srcId="{11C0C60A-9CE8-4DA5-ADEC-E66A2E2521F7}" destId="{D9571430-27DF-487F-8E29-9224A5C8D71E}" srcOrd="0" destOrd="0" parTransId="{1D7088C1-71CF-4B76-B962-2F23245B4E61}" sibTransId="{997ACD3F-EABA-4971-BC91-A35356FBED8B}"/>
    <dgm:cxn modelId="{F48557C6-CB58-4A25-A886-C4BFEA7DA8F2}" type="presOf" srcId="{11C0C60A-9CE8-4DA5-ADEC-E66A2E2521F7}" destId="{3AF216CB-AD27-4C59-A900-33510F6A82AA}" srcOrd="0" destOrd="0" presId="urn:microsoft.com/office/officeart/2005/8/layout/vList2"/>
    <dgm:cxn modelId="{E73566CD-CC0A-4C88-866A-054E4AA2CAB3}" srcId="{D9571430-27DF-487F-8E29-9224A5C8D71E}" destId="{AAF436AD-B48D-4A21-B379-E12ABAFEE763}" srcOrd="1" destOrd="0" parTransId="{BFE12A60-6456-4EF2-B413-0A0F8141383E}" sibTransId="{A1E170C8-03BC-4025-B55F-05E57C89A04B}"/>
    <dgm:cxn modelId="{157691E4-126B-4C13-B75B-3BB823E44CCE}" type="presOf" srcId="{1DE2636C-059D-4268-88A2-FB1C9C46906C}" destId="{1A25B0D8-C550-44A7-A4A8-9DF48309DFFD}" srcOrd="0" destOrd="5" presId="urn:microsoft.com/office/officeart/2005/8/layout/vList2"/>
    <dgm:cxn modelId="{155D9EED-6C70-4D20-8C4E-40734C50C888}" type="presOf" srcId="{DC5796B4-E64A-438C-B929-1C494723C2E3}" destId="{1A25B0D8-C550-44A7-A4A8-9DF48309DFFD}" srcOrd="0" destOrd="2" presId="urn:microsoft.com/office/officeart/2005/8/layout/vList2"/>
    <dgm:cxn modelId="{D1000AF2-A251-4730-B762-08B49B72257A}" type="presParOf" srcId="{3AF216CB-AD27-4C59-A900-33510F6A82AA}" destId="{27841655-262D-44E0-8B40-38E358749A27}" srcOrd="0" destOrd="0" presId="urn:microsoft.com/office/officeart/2005/8/layout/vList2"/>
    <dgm:cxn modelId="{FEE5762A-231F-48EA-B869-B62C0AC5B79B}" type="presParOf" srcId="{3AF216CB-AD27-4C59-A900-33510F6A82AA}" destId="{1A25B0D8-C550-44A7-A4A8-9DF48309DFF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7E76CA-D5EA-4CD4-85FB-0DD229D2CE1B}" type="doc">
      <dgm:prSet loTypeId="urn:microsoft.com/office/officeart/2016/7/layout/RepeatingBendingProcessNew" loCatId="process" qsTypeId="urn:microsoft.com/office/officeart/2005/8/quickstyle/simple1" qsCatId="simple" csTypeId="urn:microsoft.com/office/officeart/2005/8/colors/accent1_5" csCatId="accent1" phldr="1"/>
      <dgm:spPr/>
      <dgm:t>
        <a:bodyPr/>
        <a:lstStyle/>
        <a:p>
          <a:endParaRPr lang="en-US"/>
        </a:p>
      </dgm:t>
    </dgm:pt>
    <dgm:pt modelId="{E82BF8D6-F076-406A-BBE3-95A452D0D189}">
      <dgm:prSet custT="1"/>
      <dgm:spPr/>
      <dgm:t>
        <a:bodyPr/>
        <a:lstStyle/>
        <a:p>
          <a:r>
            <a:rPr lang="en-US" sz="1600" b="1" dirty="0">
              <a:latin typeface="Georgia" panose="02040502050405020303" pitchFamily="18" charset="0"/>
              <a:cs typeface="Times New Roman" panose="02020603050405020304" pitchFamily="18" charset="0"/>
            </a:rPr>
            <a:t>Applicants tell the regulator what they are proposing</a:t>
          </a:r>
        </a:p>
      </dgm:t>
    </dgm:pt>
    <dgm:pt modelId="{357FB166-748A-4877-B609-6C271878C575}" type="parTrans" cxnId="{CDE7C4C8-7358-4413-A54C-1746296BADA2}">
      <dgm:prSet/>
      <dgm:spPr/>
      <dgm:t>
        <a:bodyPr/>
        <a:lstStyle/>
        <a:p>
          <a:endParaRPr lang="en-US"/>
        </a:p>
      </dgm:t>
    </dgm:pt>
    <dgm:pt modelId="{065DC9E3-A860-47EC-AFED-79471B1AC72C}" type="sibTrans" cxnId="{CDE7C4C8-7358-4413-A54C-1746296BADA2}">
      <dgm:prSet/>
      <dgm:spPr/>
      <dgm:t>
        <a:bodyPr/>
        <a:lstStyle/>
        <a:p>
          <a:endParaRPr lang="en-US"/>
        </a:p>
      </dgm:t>
    </dgm:pt>
    <dgm:pt modelId="{D48C9F90-6A3F-4A88-904E-4F8C4CCD99EB}">
      <dgm:prSet custT="1"/>
      <dgm:spPr/>
      <dgm:t>
        <a:bodyPr/>
        <a:lstStyle/>
        <a:p>
          <a:r>
            <a:rPr lang="en-US" sz="1600" b="1" dirty="0">
              <a:latin typeface="Georgia" panose="02040502050405020303" pitchFamily="18" charset="0"/>
              <a:cs typeface="Times New Roman" panose="02020603050405020304" pitchFamily="18" charset="0"/>
            </a:rPr>
            <a:t>Applicants tell the regulator what kinds of risks there might be for consumers in the proposal</a:t>
          </a:r>
        </a:p>
      </dgm:t>
    </dgm:pt>
    <dgm:pt modelId="{37C78446-D999-4144-82C4-BC99B41E6BEC}" type="parTrans" cxnId="{5267CB3D-1462-4364-8DEB-9963F5A79BA3}">
      <dgm:prSet/>
      <dgm:spPr/>
      <dgm:t>
        <a:bodyPr/>
        <a:lstStyle/>
        <a:p>
          <a:endParaRPr lang="en-US"/>
        </a:p>
      </dgm:t>
    </dgm:pt>
    <dgm:pt modelId="{7F2C080F-AF3E-4D2E-9C3E-6275160BFAA7}" type="sibTrans" cxnId="{5267CB3D-1462-4364-8DEB-9963F5A79BA3}">
      <dgm:prSet/>
      <dgm:spPr/>
      <dgm:t>
        <a:bodyPr/>
        <a:lstStyle/>
        <a:p>
          <a:endParaRPr lang="en-US"/>
        </a:p>
      </dgm:t>
    </dgm:pt>
    <dgm:pt modelId="{24ACF1CE-7336-4530-9563-B6610B74AA9D}">
      <dgm:prSet custT="1"/>
      <dgm:spPr/>
      <dgm:t>
        <a:bodyPr/>
        <a:lstStyle/>
        <a:p>
          <a:r>
            <a:rPr lang="en-US" sz="1600" b="1" dirty="0">
              <a:latin typeface="Georgia" panose="02040502050405020303" pitchFamily="18" charset="0"/>
              <a:cs typeface="Times New Roman" panose="02020603050405020304" pitchFamily="18" charset="0"/>
            </a:rPr>
            <a:t>Regulator makes recommendations to the Court – the Court decides whether to authorize</a:t>
          </a:r>
        </a:p>
      </dgm:t>
    </dgm:pt>
    <dgm:pt modelId="{AD22520A-946E-4A2C-9EC8-932D7D1C9DE2}" type="parTrans" cxnId="{2675A225-FECC-4A71-8066-CD007BC9A2C3}">
      <dgm:prSet/>
      <dgm:spPr/>
      <dgm:t>
        <a:bodyPr/>
        <a:lstStyle/>
        <a:p>
          <a:endParaRPr lang="en-US"/>
        </a:p>
      </dgm:t>
    </dgm:pt>
    <dgm:pt modelId="{7352273C-04C0-421F-8298-688E04B553C5}" type="sibTrans" cxnId="{2675A225-FECC-4A71-8066-CD007BC9A2C3}">
      <dgm:prSet/>
      <dgm:spPr/>
      <dgm:t>
        <a:bodyPr/>
        <a:lstStyle/>
        <a:p>
          <a:endParaRPr lang="en-US"/>
        </a:p>
      </dgm:t>
    </dgm:pt>
    <dgm:pt modelId="{B237990F-A8E9-470C-B963-15BAD09D50C5}">
      <dgm:prSet custT="1"/>
      <dgm:spPr/>
      <dgm:t>
        <a:bodyPr/>
        <a:lstStyle/>
        <a:p>
          <a:r>
            <a:rPr lang="en-US" sz="1600" b="1" dirty="0">
              <a:latin typeface="Georgia" panose="02040502050405020303" pitchFamily="18" charset="0"/>
              <a:cs typeface="Times New Roman" panose="02020603050405020304" pitchFamily="18" charset="0"/>
            </a:rPr>
            <a:t>Sandbox participant reports required data and makes required consumer disclosures</a:t>
          </a:r>
        </a:p>
      </dgm:t>
    </dgm:pt>
    <dgm:pt modelId="{EDE80B2E-507F-4486-B30F-D949DBBE6735}" type="parTrans" cxnId="{A83F6EDA-DDA6-4A5A-90A4-B910BD93EE30}">
      <dgm:prSet/>
      <dgm:spPr/>
      <dgm:t>
        <a:bodyPr/>
        <a:lstStyle/>
        <a:p>
          <a:endParaRPr lang="en-US"/>
        </a:p>
      </dgm:t>
    </dgm:pt>
    <dgm:pt modelId="{AACDFB99-33AD-404C-9303-40435071D1EB}" type="sibTrans" cxnId="{A83F6EDA-DDA6-4A5A-90A4-B910BD93EE30}">
      <dgm:prSet/>
      <dgm:spPr/>
      <dgm:t>
        <a:bodyPr/>
        <a:lstStyle/>
        <a:p>
          <a:endParaRPr lang="en-US"/>
        </a:p>
      </dgm:t>
    </dgm:pt>
    <dgm:pt modelId="{9938C86F-333B-43AF-8BBC-1026963FAB36}">
      <dgm:prSet custT="1"/>
      <dgm:spPr/>
      <dgm:t>
        <a:bodyPr/>
        <a:lstStyle/>
        <a:p>
          <a:r>
            <a:rPr lang="en-US" sz="1600" b="1" dirty="0">
              <a:latin typeface="Georgia" panose="02040502050405020303" pitchFamily="18" charset="0"/>
              <a:cs typeface="Times New Roman" panose="02020603050405020304" pitchFamily="18" charset="0"/>
            </a:rPr>
            <a:t>Regulator watches for harm and takes necessary steps to address</a:t>
          </a:r>
        </a:p>
      </dgm:t>
    </dgm:pt>
    <dgm:pt modelId="{BADD880B-439C-4732-8EC1-C8DA1C4F2666}" type="parTrans" cxnId="{40AA9465-51E4-4E51-8408-BA637BCD008E}">
      <dgm:prSet/>
      <dgm:spPr/>
      <dgm:t>
        <a:bodyPr/>
        <a:lstStyle/>
        <a:p>
          <a:endParaRPr lang="en-US"/>
        </a:p>
      </dgm:t>
    </dgm:pt>
    <dgm:pt modelId="{2246F9A4-96CE-42E6-A9A9-76166311BF5E}" type="sibTrans" cxnId="{40AA9465-51E4-4E51-8408-BA637BCD008E}">
      <dgm:prSet/>
      <dgm:spPr/>
      <dgm:t>
        <a:bodyPr/>
        <a:lstStyle/>
        <a:p>
          <a:endParaRPr lang="en-US"/>
        </a:p>
      </dgm:t>
    </dgm:pt>
    <dgm:pt modelId="{257EBA78-395A-4B74-89CA-2162FCEC757F}" type="pres">
      <dgm:prSet presAssocID="{6D7E76CA-D5EA-4CD4-85FB-0DD229D2CE1B}" presName="Name0" presStyleCnt="0">
        <dgm:presLayoutVars>
          <dgm:dir/>
          <dgm:resizeHandles val="exact"/>
        </dgm:presLayoutVars>
      </dgm:prSet>
      <dgm:spPr/>
    </dgm:pt>
    <dgm:pt modelId="{A8EF33A3-9773-426F-9E33-D2B87D6B45B3}" type="pres">
      <dgm:prSet presAssocID="{E82BF8D6-F076-406A-BBE3-95A452D0D189}" presName="node" presStyleLbl="node1" presStyleIdx="0" presStyleCnt="5">
        <dgm:presLayoutVars>
          <dgm:bulletEnabled val="1"/>
        </dgm:presLayoutVars>
      </dgm:prSet>
      <dgm:spPr/>
    </dgm:pt>
    <dgm:pt modelId="{C7B290A0-2AB9-414D-9C50-1D2D1D80E2C6}" type="pres">
      <dgm:prSet presAssocID="{065DC9E3-A860-47EC-AFED-79471B1AC72C}" presName="sibTrans" presStyleLbl="sibTrans1D1" presStyleIdx="0" presStyleCnt="4"/>
      <dgm:spPr/>
    </dgm:pt>
    <dgm:pt modelId="{DC1A4E68-BD0B-4F8B-B45B-309191EFABB8}" type="pres">
      <dgm:prSet presAssocID="{065DC9E3-A860-47EC-AFED-79471B1AC72C}" presName="connectorText" presStyleLbl="sibTrans1D1" presStyleIdx="0" presStyleCnt="4"/>
      <dgm:spPr/>
    </dgm:pt>
    <dgm:pt modelId="{0280D078-623D-43B0-A685-00F863E41BC0}" type="pres">
      <dgm:prSet presAssocID="{D48C9F90-6A3F-4A88-904E-4F8C4CCD99EB}" presName="node" presStyleLbl="node1" presStyleIdx="1" presStyleCnt="5">
        <dgm:presLayoutVars>
          <dgm:bulletEnabled val="1"/>
        </dgm:presLayoutVars>
      </dgm:prSet>
      <dgm:spPr/>
    </dgm:pt>
    <dgm:pt modelId="{1986F311-15ED-4486-9147-FEE072D0A417}" type="pres">
      <dgm:prSet presAssocID="{7F2C080F-AF3E-4D2E-9C3E-6275160BFAA7}" presName="sibTrans" presStyleLbl="sibTrans1D1" presStyleIdx="1" presStyleCnt="4"/>
      <dgm:spPr/>
    </dgm:pt>
    <dgm:pt modelId="{89C467FD-9137-4E1E-AF68-EB0C460E7F78}" type="pres">
      <dgm:prSet presAssocID="{7F2C080F-AF3E-4D2E-9C3E-6275160BFAA7}" presName="connectorText" presStyleLbl="sibTrans1D1" presStyleIdx="1" presStyleCnt="4"/>
      <dgm:spPr/>
    </dgm:pt>
    <dgm:pt modelId="{21A1381B-2EEF-46BC-8CC6-41898578CF94}" type="pres">
      <dgm:prSet presAssocID="{24ACF1CE-7336-4530-9563-B6610B74AA9D}" presName="node" presStyleLbl="node1" presStyleIdx="2" presStyleCnt="5">
        <dgm:presLayoutVars>
          <dgm:bulletEnabled val="1"/>
        </dgm:presLayoutVars>
      </dgm:prSet>
      <dgm:spPr/>
    </dgm:pt>
    <dgm:pt modelId="{D63202FB-2448-4BEC-AC2A-CD5A42D9D0C3}" type="pres">
      <dgm:prSet presAssocID="{7352273C-04C0-421F-8298-688E04B553C5}" presName="sibTrans" presStyleLbl="sibTrans1D1" presStyleIdx="2" presStyleCnt="4"/>
      <dgm:spPr/>
    </dgm:pt>
    <dgm:pt modelId="{D639D554-F2B4-4E22-B566-25CEB8E38735}" type="pres">
      <dgm:prSet presAssocID="{7352273C-04C0-421F-8298-688E04B553C5}" presName="connectorText" presStyleLbl="sibTrans1D1" presStyleIdx="2" presStyleCnt="4"/>
      <dgm:spPr/>
    </dgm:pt>
    <dgm:pt modelId="{0B4C5F6D-0C75-420F-AFFC-92AA3E099B85}" type="pres">
      <dgm:prSet presAssocID="{B237990F-A8E9-470C-B963-15BAD09D50C5}" presName="node" presStyleLbl="node1" presStyleIdx="3" presStyleCnt="5">
        <dgm:presLayoutVars>
          <dgm:bulletEnabled val="1"/>
        </dgm:presLayoutVars>
      </dgm:prSet>
      <dgm:spPr/>
    </dgm:pt>
    <dgm:pt modelId="{7947D642-7614-4B74-B016-DB2B5E453832}" type="pres">
      <dgm:prSet presAssocID="{AACDFB99-33AD-404C-9303-40435071D1EB}" presName="sibTrans" presStyleLbl="sibTrans1D1" presStyleIdx="3" presStyleCnt="4"/>
      <dgm:spPr/>
    </dgm:pt>
    <dgm:pt modelId="{E6AA656D-3DF3-402C-8E85-BD3FCC264B55}" type="pres">
      <dgm:prSet presAssocID="{AACDFB99-33AD-404C-9303-40435071D1EB}" presName="connectorText" presStyleLbl="sibTrans1D1" presStyleIdx="3" presStyleCnt="4"/>
      <dgm:spPr/>
    </dgm:pt>
    <dgm:pt modelId="{AC98540A-DAEE-4586-9ABC-DDF977F3A7DB}" type="pres">
      <dgm:prSet presAssocID="{9938C86F-333B-43AF-8BBC-1026963FAB36}" presName="node" presStyleLbl="node1" presStyleIdx="4" presStyleCnt="5">
        <dgm:presLayoutVars>
          <dgm:bulletEnabled val="1"/>
        </dgm:presLayoutVars>
      </dgm:prSet>
      <dgm:spPr/>
    </dgm:pt>
  </dgm:ptLst>
  <dgm:cxnLst>
    <dgm:cxn modelId="{F97CE104-FD3B-4471-A167-ECED313D5C67}" type="presOf" srcId="{B237990F-A8E9-470C-B963-15BAD09D50C5}" destId="{0B4C5F6D-0C75-420F-AFFC-92AA3E099B85}" srcOrd="0" destOrd="0" presId="urn:microsoft.com/office/officeart/2016/7/layout/RepeatingBendingProcessNew"/>
    <dgm:cxn modelId="{641F8107-456D-4553-8A5C-79E7F004CA83}" type="presOf" srcId="{AACDFB99-33AD-404C-9303-40435071D1EB}" destId="{E6AA656D-3DF3-402C-8E85-BD3FCC264B55}" srcOrd="1" destOrd="0" presId="urn:microsoft.com/office/officeart/2016/7/layout/RepeatingBendingProcessNew"/>
    <dgm:cxn modelId="{2675A225-FECC-4A71-8066-CD007BC9A2C3}" srcId="{6D7E76CA-D5EA-4CD4-85FB-0DD229D2CE1B}" destId="{24ACF1CE-7336-4530-9563-B6610B74AA9D}" srcOrd="2" destOrd="0" parTransId="{AD22520A-946E-4A2C-9EC8-932D7D1C9DE2}" sibTransId="{7352273C-04C0-421F-8298-688E04B553C5}"/>
    <dgm:cxn modelId="{5267CB3D-1462-4364-8DEB-9963F5A79BA3}" srcId="{6D7E76CA-D5EA-4CD4-85FB-0DD229D2CE1B}" destId="{D48C9F90-6A3F-4A88-904E-4F8C4CCD99EB}" srcOrd="1" destOrd="0" parTransId="{37C78446-D999-4144-82C4-BC99B41E6BEC}" sibTransId="{7F2C080F-AF3E-4D2E-9C3E-6275160BFAA7}"/>
    <dgm:cxn modelId="{C5301C5E-1718-4B08-B948-373F1FB60A40}" type="presOf" srcId="{7352273C-04C0-421F-8298-688E04B553C5}" destId="{D639D554-F2B4-4E22-B566-25CEB8E38735}" srcOrd="1" destOrd="0" presId="urn:microsoft.com/office/officeart/2016/7/layout/RepeatingBendingProcessNew"/>
    <dgm:cxn modelId="{B84E5B60-06CC-4ED2-B202-A09909041BE2}" type="presOf" srcId="{7352273C-04C0-421F-8298-688E04B553C5}" destId="{D63202FB-2448-4BEC-AC2A-CD5A42D9D0C3}" srcOrd="0" destOrd="0" presId="urn:microsoft.com/office/officeart/2016/7/layout/RepeatingBendingProcessNew"/>
    <dgm:cxn modelId="{40AA9465-51E4-4E51-8408-BA637BCD008E}" srcId="{6D7E76CA-D5EA-4CD4-85FB-0DD229D2CE1B}" destId="{9938C86F-333B-43AF-8BBC-1026963FAB36}" srcOrd="4" destOrd="0" parTransId="{BADD880B-439C-4732-8EC1-C8DA1C4F2666}" sibTransId="{2246F9A4-96CE-42E6-A9A9-76166311BF5E}"/>
    <dgm:cxn modelId="{204C8067-0175-4C1A-9635-CBDF2807DB0F}" type="presOf" srcId="{D48C9F90-6A3F-4A88-904E-4F8C4CCD99EB}" destId="{0280D078-623D-43B0-A685-00F863E41BC0}" srcOrd="0" destOrd="0" presId="urn:microsoft.com/office/officeart/2016/7/layout/RepeatingBendingProcessNew"/>
    <dgm:cxn modelId="{67F5B34C-448B-4E6D-8EB3-F62B3A75F286}" type="presOf" srcId="{24ACF1CE-7336-4530-9563-B6610B74AA9D}" destId="{21A1381B-2EEF-46BC-8CC6-41898578CF94}" srcOrd="0" destOrd="0" presId="urn:microsoft.com/office/officeart/2016/7/layout/RepeatingBendingProcessNew"/>
    <dgm:cxn modelId="{B63CC176-1E5A-42E5-A561-7D218E212DFF}" type="presOf" srcId="{6D7E76CA-D5EA-4CD4-85FB-0DD229D2CE1B}" destId="{257EBA78-395A-4B74-89CA-2162FCEC757F}" srcOrd="0" destOrd="0" presId="urn:microsoft.com/office/officeart/2016/7/layout/RepeatingBendingProcessNew"/>
    <dgm:cxn modelId="{5D310359-BDCB-4EF5-B211-83E4166AB479}" type="presOf" srcId="{9938C86F-333B-43AF-8BBC-1026963FAB36}" destId="{AC98540A-DAEE-4586-9ABC-DDF977F3A7DB}" srcOrd="0" destOrd="0" presId="urn:microsoft.com/office/officeart/2016/7/layout/RepeatingBendingProcessNew"/>
    <dgm:cxn modelId="{7B50C088-361A-4765-AACA-B8864160D51D}" type="presOf" srcId="{AACDFB99-33AD-404C-9303-40435071D1EB}" destId="{7947D642-7614-4B74-B016-DB2B5E453832}" srcOrd="0" destOrd="0" presId="urn:microsoft.com/office/officeart/2016/7/layout/RepeatingBendingProcessNew"/>
    <dgm:cxn modelId="{031885B9-6C19-4925-81F0-823A427440A7}" type="presOf" srcId="{065DC9E3-A860-47EC-AFED-79471B1AC72C}" destId="{C7B290A0-2AB9-414D-9C50-1D2D1D80E2C6}" srcOrd="0" destOrd="0" presId="urn:microsoft.com/office/officeart/2016/7/layout/RepeatingBendingProcessNew"/>
    <dgm:cxn modelId="{CDE7C4C8-7358-4413-A54C-1746296BADA2}" srcId="{6D7E76CA-D5EA-4CD4-85FB-0DD229D2CE1B}" destId="{E82BF8D6-F076-406A-BBE3-95A452D0D189}" srcOrd="0" destOrd="0" parTransId="{357FB166-748A-4877-B609-6C271878C575}" sibTransId="{065DC9E3-A860-47EC-AFED-79471B1AC72C}"/>
    <dgm:cxn modelId="{A83F6EDA-DDA6-4A5A-90A4-B910BD93EE30}" srcId="{6D7E76CA-D5EA-4CD4-85FB-0DD229D2CE1B}" destId="{B237990F-A8E9-470C-B963-15BAD09D50C5}" srcOrd="3" destOrd="0" parTransId="{EDE80B2E-507F-4486-B30F-D949DBBE6735}" sibTransId="{AACDFB99-33AD-404C-9303-40435071D1EB}"/>
    <dgm:cxn modelId="{68372CE2-C68A-4C23-8D7C-655BA62D717B}" type="presOf" srcId="{7F2C080F-AF3E-4D2E-9C3E-6275160BFAA7}" destId="{89C467FD-9137-4E1E-AF68-EB0C460E7F78}" srcOrd="1" destOrd="0" presId="urn:microsoft.com/office/officeart/2016/7/layout/RepeatingBendingProcessNew"/>
    <dgm:cxn modelId="{F97566EB-FECF-4591-8175-87A84E78D253}" type="presOf" srcId="{E82BF8D6-F076-406A-BBE3-95A452D0D189}" destId="{A8EF33A3-9773-426F-9E33-D2B87D6B45B3}" srcOrd="0" destOrd="0" presId="urn:microsoft.com/office/officeart/2016/7/layout/RepeatingBendingProcessNew"/>
    <dgm:cxn modelId="{2C207EF1-9CE6-4148-8342-A221C5FCBC3F}" type="presOf" srcId="{065DC9E3-A860-47EC-AFED-79471B1AC72C}" destId="{DC1A4E68-BD0B-4F8B-B45B-309191EFABB8}" srcOrd="1" destOrd="0" presId="urn:microsoft.com/office/officeart/2016/7/layout/RepeatingBendingProcessNew"/>
    <dgm:cxn modelId="{3F4F55FD-79CD-455C-BDF6-DE88461E51EE}" type="presOf" srcId="{7F2C080F-AF3E-4D2E-9C3E-6275160BFAA7}" destId="{1986F311-15ED-4486-9147-FEE072D0A417}" srcOrd="0" destOrd="0" presId="urn:microsoft.com/office/officeart/2016/7/layout/RepeatingBendingProcessNew"/>
    <dgm:cxn modelId="{B6DDA074-B8D6-4CF5-96B6-FB57B9391DD5}" type="presParOf" srcId="{257EBA78-395A-4B74-89CA-2162FCEC757F}" destId="{A8EF33A3-9773-426F-9E33-D2B87D6B45B3}" srcOrd="0" destOrd="0" presId="urn:microsoft.com/office/officeart/2016/7/layout/RepeatingBendingProcessNew"/>
    <dgm:cxn modelId="{30A95993-30B2-48F2-8D23-ECBD766BD8CF}" type="presParOf" srcId="{257EBA78-395A-4B74-89CA-2162FCEC757F}" destId="{C7B290A0-2AB9-414D-9C50-1D2D1D80E2C6}" srcOrd="1" destOrd="0" presId="urn:microsoft.com/office/officeart/2016/7/layout/RepeatingBendingProcessNew"/>
    <dgm:cxn modelId="{027BBC00-663F-4B9A-A8DB-C02267E11DEE}" type="presParOf" srcId="{C7B290A0-2AB9-414D-9C50-1D2D1D80E2C6}" destId="{DC1A4E68-BD0B-4F8B-B45B-309191EFABB8}" srcOrd="0" destOrd="0" presId="urn:microsoft.com/office/officeart/2016/7/layout/RepeatingBendingProcessNew"/>
    <dgm:cxn modelId="{DF03ADFA-78EC-43DF-AEAE-F0967523F176}" type="presParOf" srcId="{257EBA78-395A-4B74-89CA-2162FCEC757F}" destId="{0280D078-623D-43B0-A685-00F863E41BC0}" srcOrd="2" destOrd="0" presId="urn:microsoft.com/office/officeart/2016/7/layout/RepeatingBendingProcessNew"/>
    <dgm:cxn modelId="{DBF0FC7E-9D8F-4991-90FB-F9A03C1E12AA}" type="presParOf" srcId="{257EBA78-395A-4B74-89CA-2162FCEC757F}" destId="{1986F311-15ED-4486-9147-FEE072D0A417}" srcOrd="3" destOrd="0" presId="urn:microsoft.com/office/officeart/2016/7/layout/RepeatingBendingProcessNew"/>
    <dgm:cxn modelId="{32B09864-460F-4A6A-A5A2-5FF9ADC51BB2}" type="presParOf" srcId="{1986F311-15ED-4486-9147-FEE072D0A417}" destId="{89C467FD-9137-4E1E-AF68-EB0C460E7F78}" srcOrd="0" destOrd="0" presId="urn:microsoft.com/office/officeart/2016/7/layout/RepeatingBendingProcessNew"/>
    <dgm:cxn modelId="{402F918A-CB49-4911-BC55-F739FAFD95AB}" type="presParOf" srcId="{257EBA78-395A-4B74-89CA-2162FCEC757F}" destId="{21A1381B-2EEF-46BC-8CC6-41898578CF94}" srcOrd="4" destOrd="0" presId="urn:microsoft.com/office/officeart/2016/7/layout/RepeatingBendingProcessNew"/>
    <dgm:cxn modelId="{BEF099C8-28FB-467D-8EB8-772C0B7AE1AE}" type="presParOf" srcId="{257EBA78-395A-4B74-89CA-2162FCEC757F}" destId="{D63202FB-2448-4BEC-AC2A-CD5A42D9D0C3}" srcOrd="5" destOrd="0" presId="urn:microsoft.com/office/officeart/2016/7/layout/RepeatingBendingProcessNew"/>
    <dgm:cxn modelId="{9C9C5DC2-6921-452F-8CB3-B1C4A1E950E6}" type="presParOf" srcId="{D63202FB-2448-4BEC-AC2A-CD5A42D9D0C3}" destId="{D639D554-F2B4-4E22-B566-25CEB8E38735}" srcOrd="0" destOrd="0" presId="urn:microsoft.com/office/officeart/2016/7/layout/RepeatingBendingProcessNew"/>
    <dgm:cxn modelId="{88FF3432-BB76-4542-9A87-2D7467B2AB5A}" type="presParOf" srcId="{257EBA78-395A-4B74-89CA-2162FCEC757F}" destId="{0B4C5F6D-0C75-420F-AFFC-92AA3E099B85}" srcOrd="6" destOrd="0" presId="urn:microsoft.com/office/officeart/2016/7/layout/RepeatingBendingProcessNew"/>
    <dgm:cxn modelId="{81DBF297-2A3C-475E-A851-68D0249AC7F4}" type="presParOf" srcId="{257EBA78-395A-4B74-89CA-2162FCEC757F}" destId="{7947D642-7614-4B74-B016-DB2B5E453832}" srcOrd="7" destOrd="0" presId="urn:microsoft.com/office/officeart/2016/7/layout/RepeatingBendingProcessNew"/>
    <dgm:cxn modelId="{F38C5164-D643-4762-8CF0-33AFCAD3D27B}" type="presParOf" srcId="{7947D642-7614-4B74-B016-DB2B5E453832}" destId="{E6AA656D-3DF3-402C-8E85-BD3FCC264B55}" srcOrd="0" destOrd="0" presId="urn:microsoft.com/office/officeart/2016/7/layout/RepeatingBendingProcessNew"/>
    <dgm:cxn modelId="{88F2403E-B6B8-4057-AE0A-6A344CB5C104}" type="presParOf" srcId="{257EBA78-395A-4B74-89CA-2162FCEC757F}" destId="{AC98540A-DAEE-4586-9ABC-DDF977F3A7DB}"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5F052F-A1EC-4829-B8EC-84ECD45DE66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7EFFF18A-C4AC-4D57-AB13-754642434CB5}">
      <dgm:prSet phldrT="[Text]" custT="1"/>
      <dgm:spPr>
        <a:xfrm>
          <a:off x="689675" y="236843"/>
          <a:ext cx="3983416" cy="3714532"/>
        </a:xfrm>
        <a:prstGeom prst="ellipse">
          <a:avLst/>
        </a:prstGeom>
      </dgm:spPr>
      <dgm:t>
        <a:bodyPr lIns="0" tIns="0" rIns="2286000" bIns="0" anchor="t" anchorCtr="1"/>
        <a:lstStyle/>
        <a:p>
          <a:pPr>
            <a:buNone/>
          </a:pPr>
          <a:endParaRPr lang="en-US" sz="1800" b="0" dirty="0">
            <a:solidFill>
              <a:srgbClr val="000000"/>
            </a:solidFill>
            <a:latin typeface="Arial" panose="020B0604020202020204"/>
            <a:ea typeface="+mn-ea"/>
            <a:cs typeface="Times New Roman" panose="02020603050405020304" pitchFamily="18" charset="0"/>
          </a:endParaRPr>
        </a:p>
      </dgm:t>
    </dgm:pt>
    <dgm:pt modelId="{32184D97-99A5-41DA-937E-A7E6963EE99E}" type="parTrans" cxnId="{884A65DD-3D64-4F83-B912-B492C33FE69D}">
      <dgm:prSet/>
      <dgm:spPr/>
      <dgm:t>
        <a:bodyPr/>
        <a:lstStyle/>
        <a:p>
          <a:endParaRPr lang="en-US"/>
        </a:p>
      </dgm:t>
    </dgm:pt>
    <dgm:pt modelId="{B1FA4A31-A95C-40EC-84D7-EAD5042A9B3E}" type="sibTrans" cxnId="{884A65DD-3D64-4F83-B912-B492C33FE69D}">
      <dgm:prSet/>
      <dgm:spPr/>
      <dgm:t>
        <a:bodyPr/>
        <a:lstStyle/>
        <a:p>
          <a:endParaRPr lang="en-US"/>
        </a:p>
      </dgm:t>
    </dgm:pt>
    <dgm:pt modelId="{2F8B264A-978B-4FD8-87B1-5E3CAD1E8C98}">
      <dgm:prSet phldrT="[Text]" custT="1"/>
      <dgm:spPr>
        <a:xfrm>
          <a:off x="2806133" y="243100"/>
          <a:ext cx="4144233" cy="3706221"/>
        </a:xfrm>
        <a:prstGeom prst="ellipse">
          <a:avLst/>
        </a:prstGeom>
      </dgm:spPr>
      <dgm:t>
        <a:bodyPr lIns="2286000" tIns="0" rIns="0" bIns="0" anchor="t" anchorCtr="0"/>
        <a:lstStyle/>
        <a:p>
          <a:pPr>
            <a:buNone/>
          </a:pPr>
          <a:endParaRPr lang="en-US" sz="1600" baseline="0" dirty="0">
            <a:solidFill>
              <a:srgbClr val="000000"/>
            </a:solidFill>
            <a:latin typeface="Arial" panose="020B0604020202020204"/>
            <a:ea typeface="+mn-ea"/>
            <a:cs typeface="+mn-cs"/>
          </a:endParaRPr>
        </a:p>
      </dgm:t>
    </dgm:pt>
    <dgm:pt modelId="{18424382-689D-439E-9269-51FB20639F98}" type="sibTrans" cxnId="{F295D6E6-0597-4EC9-82E4-853B386473BB}">
      <dgm:prSet/>
      <dgm:spPr/>
      <dgm:t>
        <a:bodyPr/>
        <a:lstStyle/>
        <a:p>
          <a:endParaRPr lang="en-US"/>
        </a:p>
      </dgm:t>
    </dgm:pt>
    <dgm:pt modelId="{7047C8FF-C91E-4620-B558-D4A7F6E0E4DB}" type="parTrans" cxnId="{F295D6E6-0597-4EC9-82E4-853B386473BB}">
      <dgm:prSet/>
      <dgm:spPr/>
      <dgm:t>
        <a:bodyPr/>
        <a:lstStyle/>
        <a:p>
          <a:endParaRPr lang="en-US"/>
        </a:p>
      </dgm:t>
    </dgm:pt>
    <dgm:pt modelId="{20ABBA84-1A7A-4272-9708-A973DA0A5677}" type="pres">
      <dgm:prSet presAssocID="{B85F052F-A1EC-4829-B8EC-84ECD45DE662}" presName="Name0" presStyleCnt="0">
        <dgm:presLayoutVars>
          <dgm:chMax val="7"/>
          <dgm:dir/>
          <dgm:resizeHandles val="exact"/>
        </dgm:presLayoutVars>
      </dgm:prSet>
      <dgm:spPr/>
    </dgm:pt>
    <dgm:pt modelId="{FC706F0B-B40A-4F12-A513-845ABFCCCEED}" type="pres">
      <dgm:prSet presAssocID="{B85F052F-A1EC-4829-B8EC-84ECD45DE662}" presName="ellipse1" presStyleLbl="vennNode1" presStyleIdx="0" presStyleCnt="2" custScaleX="149224" custScaleY="137568" custLinFactNeighborX="-22743" custLinFactNeighborY="63995">
        <dgm:presLayoutVars>
          <dgm:bulletEnabled val="1"/>
        </dgm:presLayoutVars>
      </dgm:prSet>
      <dgm:spPr/>
    </dgm:pt>
    <dgm:pt modelId="{0366DEB1-8E10-4250-8208-BE629E9C6AF0}" type="pres">
      <dgm:prSet presAssocID="{B85F052F-A1EC-4829-B8EC-84ECD45DE662}" presName="ellipse2" presStyleLbl="vennNode1" presStyleIdx="1" presStyleCnt="2" custScaleX="155979" custScaleY="139934" custLinFactNeighborX="3912" custLinFactNeighborY="-18443">
        <dgm:presLayoutVars>
          <dgm:bulletEnabled val="1"/>
        </dgm:presLayoutVars>
      </dgm:prSet>
      <dgm:spPr/>
    </dgm:pt>
  </dgm:ptLst>
  <dgm:cxnLst>
    <dgm:cxn modelId="{EA754026-51CD-4CD0-86AA-2A088FBE8AB9}" type="presOf" srcId="{7EFFF18A-C4AC-4D57-AB13-754642434CB5}" destId="{FC706F0B-B40A-4F12-A513-845ABFCCCEED}" srcOrd="0" destOrd="0" presId="urn:microsoft.com/office/officeart/2005/8/layout/rings+Icon"/>
    <dgm:cxn modelId="{DB1D6B7A-8820-4828-A1DB-44B0B7B4E45F}" type="presOf" srcId="{2F8B264A-978B-4FD8-87B1-5E3CAD1E8C98}" destId="{0366DEB1-8E10-4250-8208-BE629E9C6AF0}" srcOrd="0" destOrd="0" presId="urn:microsoft.com/office/officeart/2005/8/layout/rings+Icon"/>
    <dgm:cxn modelId="{884A65DD-3D64-4F83-B912-B492C33FE69D}" srcId="{B85F052F-A1EC-4829-B8EC-84ECD45DE662}" destId="{7EFFF18A-C4AC-4D57-AB13-754642434CB5}" srcOrd="0" destOrd="0" parTransId="{32184D97-99A5-41DA-937E-A7E6963EE99E}" sibTransId="{B1FA4A31-A95C-40EC-84D7-EAD5042A9B3E}"/>
    <dgm:cxn modelId="{F295D6E6-0597-4EC9-82E4-853B386473BB}" srcId="{B85F052F-A1EC-4829-B8EC-84ECD45DE662}" destId="{2F8B264A-978B-4FD8-87B1-5E3CAD1E8C98}" srcOrd="1" destOrd="0" parTransId="{7047C8FF-C91E-4620-B558-D4A7F6E0E4DB}" sibTransId="{18424382-689D-439E-9269-51FB20639F98}"/>
    <dgm:cxn modelId="{8B44DDF1-B938-472B-A1DC-621CD1F2B056}" type="presOf" srcId="{B85F052F-A1EC-4829-B8EC-84ECD45DE662}" destId="{20ABBA84-1A7A-4272-9708-A973DA0A5677}" srcOrd="0" destOrd="0" presId="urn:microsoft.com/office/officeart/2005/8/layout/rings+Icon"/>
    <dgm:cxn modelId="{C486E641-5C7F-47DB-A7C1-A5BDE2E1E776}" type="presParOf" srcId="{20ABBA84-1A7A-4272-9708-A973DA0A5677}" destId="{FC706F0B-B40A-4F12-A513-845ABFCCCEED}" srcOrd="0" destOrd="0" presId="urn:microsoft.com/office/officeart/2005/8/layout/rings+Icon"/>
    <dgm:cxn modelId="{4C183209-EE2B-4B24-8B8F-BB9295C0F1DA}" type="presParOf" srcId="{20ABBA84-1A7A-4272-9708-A973DA0A5677}" destId="{0366DEB1-8E10-4250-8208-BE629E9C6AF0}" srcOrd="1"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692642-A12F-4760-B5E5-49193EB71188}" type="doc">
      <dgm:prSet loTypeId="urn:microsoft.com/office/officeart/2005/8/layout/funnel1" loCatId="process" qsTypeId="urn:microsoft.com/office/officeart/2005/8/quickstyle/simple1" qsCatId="simple" csTypeId="urn:microsoft.com/office/officeart/2005/8/colors/accent1_1" csCatId="accent1" phldr="1"/>
      <dgm:spPr/>
      <dgm:t>
        <a:bodyPr/>
        <a:lstStyle/>
        <a:p>
          <a:endParaRPr lang="en-US"/>
        </a:p>
      </dgm:t>
    </dgm:pt>
    <dgm:pt modelId="{90A03009-3525-423E-A4C0-9A3D7899FCD0}">
      <dgm:prSet phldrT="[Text]"/>
      <dgm:spPr/>
      <dgm:t>
        <a:bodyPr/>
        <a:lstStyle/>
        <a:p>
          <a:endParaRPr lang="en-US" b="1" dirty="0">
            <a:latin typeface="Georgia" panose="02040502050405020303" pitchFamily="18" charset="0"/>
          </a:endParaRPr>
        </a:p>
        <a:p>
          <a:r>
            <a:rPr lang="en-US" b="1" dirty="0">
              <a:latin typeface="Georgia" panose="02040502050405020303" pitchFamily="18" charset="0"/>
            </a:rPr>
            <a:t>Legal Advice</a:t>
          </a:r>
        </a:p>
      </dgm:t>
    </dgm:pt>
    <dgm:pt modelId="{E2F1CF06-C17D-4C1B-9611-0F0DC78D6D33}" type="parTrans" cxnId="{4EECB045-2D93-4266-B9E5-F8C569201169}">
      <dgm:prSet/>
      <dgm:spPr/>
      <dgm:t>
        <a:bodyPr/>
        <a:lstStyle/>
        <a:p>
          <a:endParaRPr lang="en-US"/>
        </a:p>
      </dgm:t>
    </dgm:pt>
    <dgm:pt modelId="{66C618E4-7228-4264-BF29-6C8284B50A48}" type="sibTrans" cxnId="{4EECB045-2D93-4266-B9E5-F8C569201169}">
      <dgm:prSet/>
      <dgm:spPr/>
      <dgm:t>
        <a:bodyPr/>
        <a:lstStyle/>
        <a:p>
          <a:endParaRPr lang="en-US"/>
        </a:p>
      </dgm:t>
    </dgm:pt>
    <dgm:pt modelId="{5970F39E-876E-4A36-B069-42D2349E74BF}">
      <dgm:prSet phldrT="[Text]"/>
      <dgm:spPr/>
      <dgm:t>
        <a:bodyPr/>
        <a:lstStyle/>
        <a:p>
          <a:endParaRPr lang="en-US" b="1" dirty="0">
            <a:latin typeface="Georgia" panose="02040502050405020303" pitchFamily="18" charset="0"/>
          </a:endParaRPr>
        </a:p>
        <a:p>
          <a:r>
            <a:rPr lang="en-US" b="1" dirty="0">
              <a:latin typeface="Georgia" panose="02040502050405020303" pitchFamily="18" charset="0"/>
            </a:rPr>
            <a:t>Easy to Use Tools </a:t>
          </a:r>
        </a:p>
      </dgm:t>
    </dgm:pt>
    <dgm:pt modelId="{10805269-029A-4DE0-937C-DF80A88574BB}" type="parTrans" cxnId="{7981F576-51A8-420D-8100-0E09D4EAB9D8}">
      <dgm:prSet/>
      <dgm:spPr/>
      <dgm:t>
        <a:bodyPr/>
        <a:lstStyle/>
        <a:p>
          <a:endParaRPr lang="en-US"/>
        </a:p>
      </dgm:t>
    </dgm:pt>
    <dgm:pt modelId="{BD024C85-D02C-434A-83B0-8ACA30032100}" type="sibTrans" cxnId="{7981F576-51A8-420D-8100-0E09D4EAB9D8}">
      <dgm:prSet/>
      <dgm:spPr/>
      <dgm:t>
        <a:bodyPr/>
        <a:lstStyle/>
        <a:p>
          <a:endParaRPr lang="en-US"/>
        </a:p>
      </dgm:t>
    </dgm:pt>
    <dgm:pt modelId="{9D5A5955-B2FA-4103-9BBB-A7613D725DA8}">
      <dgm:prSet phldrT="[Text]"/>
      <dgm:spPr/>
      <dgm:t>
        <a:bodyPr/>
        <a:lstStyle/>
        <a:p>
          <a:endParaRPr lang="en-US" b="1" dirty="0">
            <a:latin typeface="Georgia" panose="02040502050405020303" pitchFamily="18" charset="0"/>
          </a:endParaRPr>
        </a:p>
        <a:p>
          <a:r>
            <a:rPr lang="en-US" b="1" dirty="0">
              <a:latin typeface="Georgia" panose="02040502050405020303" pitchFamily="18" charset="0"/>
            </a:rPr>
            <a:t>User- Centered</a:t>
          </a:r>
          <a:br>
            <a:rPr lang="en-US" b="1" dirty="0">
              <a:latin typeface="Georgia" panose="02040502050405020303" pitchFamily="18" charset="0"/>
            </a:rPr>
          </a:br>
          <a:r>
            <a:rPr lang="en-US" b="1" dirty="0">
              <a:latin typeface="Georgia" panose="02040502050405020303" pitchFamily="18" charset="0"/>
            </a:rPr>
            <a:t>Solutions</a:t>
          </a:r>
        </a:p>
      </dgm:t>
    </dgm:pt>
    <dgm:pt modelId="{B050838F-5019-4ABA-B8AA-418F72BBEA3F}" type="parTrans" cxnId="{74E6450D-F107-4A4A-96E1-4EA74C26649E}">
      <dgm:prSet/>
      <dgm:spPr/>
      <dgm:t>
        <a:bodyPr/>
        <a:lstStyle/>
        <a:p>
          <a:endParaRPr lang="en-US"/>
        </a:p>
      </dgm:t>
    </dgm:pt>
    <dgm:pt modelId="{CB9B44FE-A8DD-42C1-93F8-7D165312FA8D}" type="sibTrans" cxnId="{74E6450D-F107-4A4A-96E1-4EA74C26649E}">
      <dgm:prSet/>
      <dgm:spPr/>
      <dgm:t>
        <a:bodyPr/>
        <a:lstStyle/>
        <a:p>
          <a:endParaRPr lang="en-US"/>
        </a:p>
      </dgm:t>
    </dgm:pt>
    <dgm:pt modelId="{91DD3500-2147-4F91-8C17-4FFAF3DBA89B}">
      <dgm:prSet phldrT="[Text]"/>
      <dgm:spPr/>
      <dgm:t>
        <a:bodyPr/>
        <a:lstStyle/>
        <a:p>
          <a:r>
            <a:rPr lang="en-US" b="1" dirty="0">
              <a:latin typeface="Georgia" panose="02040502050405020303" pitchFamily="18" charset="0"/>
            </a:rPr>
            <a:t>Legal Services </a:t>
          </a:r>
        </a:p>
        <a:p>
          <a:r>
            <a:rPr lang="en-US" b="1" dirty="0">
              <a:latin typeface="Georgia" panose="02040502050405020303" pitchFamily="18" charset="0"/>
            </a:rPr>
            <a:t>Bottleneck </a:t>
          </a:r>
        </a:p>
      </dgm:t>
    </dgm:pt>
    <dgm:pt modelId="{DC870D45-6EF5-4A17-AA1C-B1FF7D6D164E}" type="parTrans" cxnId="{3360B0E7-5E36-467A-B8AD-651F319C8602}">
      <dgm:prSet/>
      <dgm:spPr/>
      <dgm:t>
        <a:bodyPr/>
        <a:lstStyle/>
        <a:p>
          <a:endParaRPr lang="en-US"/>
        </a:p>
      </dgm:t>
    </dgm:pt>
    <dgm:pt modelId="{1B66BDB9-B160-4D31-8197-5D34904FAAB5}" type="sibTrans" cxnId="{3360B0E7-5E36-467A-B8AD-651F319C8602}">
      <dgm:prSet/>
      <dgm:spPr/>
      <dgm:t>
        <a:bodyPr/>
        <a:lstStyle/>
        <a:p>
          <a:endParaRPr lang="en-US"/>
        </a:p>
      </dgm:t>
    </dgm:pt>
    <dgm:pt modelId="{03C9B03B-C738-4567-88FB-C48CDFADF7F3}" type="pres">
      <dgm:prSet presAssocID="{F0692642-A12F-4760-B5E5-49193EB71188}" presName="Name0" presStyleCnt="0">
        <dgm:presLayoutVars>
          <dgm:chMax val="4"/>
          <dgm:resizeHandles val="exact"/>
        </dgm:presLayoutVars>
      </dgm:prSet>
      <dgm:spPr/>
    </dgm:pt>
    <dgm:pt modelId="{F8B812C3-0B78-4E1E-BE91-98274D1CE6A7}" type="pres">
      <dgm:prSet presAssocID="{F0692642-A12F-4760-B5E5-49193EB71188}" presName="ellipse" presStyleLbl="trBgShp" presStyleIdx="0" presStyleCnt="1"/>
      <dgm:spPr/>
    </dgm:pt>
    <dgm:pt modelId="{0A9FB116-97E6-4172-97F6-9345AB1A5331}" type="pres">
      <dgm:prSet presAssocID="{F0692642-A12F-4760-B5E5-49193EB71188}" presName="arrow1" presStyleLbl="fgShp" presStyleIdx="0" presStyleCnt="1"/>
      <dgm:spPr/>
    </dgm:pt>
    <dgm:pt modelId="{DB902949-79B2-4540-A962-FF6EB0F0961F}" type="pres">
      <dgm:prSet presAssocID="{F0692642-A12F-4760-B5E5-49193EB71188}" presName="rectangle" presStyleLbl="revTx" presStyleIdx="0" presStyleCnt="1">
        <dgm:presLayoutVars>
          <dgm:bulletEnabled val="1"/>
        </dgm:presLayoutVars>
      </dgm:prSet>
      <dgm:spPr/>
    </dgm:pt>
    <dgm:pt modelId="{C6923B99-5E3C-44A3-ADD9-037826880961}" type="pres">
      <dgm:prSet presAssocID="{5970F39E-876E-4A36-B069-42D2349E74BF}" presName="item1" presStyleLbl="node1" presStyleIdx="0" presStyleCnt="3">
        <dgm:presLayoutVars>
          <dgm:bulletEnabled val="1"/>
        </dgm:presLayoutVars>
      </dgm:prSet>
      <dgm:spPr/>
    </dgm:pt>
    <dgm:pt modelId="{7809F7CF-897A-429A-91A2-CF6E0F0A63C9}" type="pres">
      <dgm:prSet presAssocID="{9D5A5955-B2FA-4103-9BBB-A7613D725DA8}" presName="item2" presStyleLbl="node1" presStyleIdx="1" presStyleCnt="3">
        <dgm:presLayoutVars>
          <dgm:bulletEnabled val="1"/>
        </dgm:presLayoutVars>
      </dgm:prSet>
      <dgm:spPr/>
    </dgm:pt>
    <dgm:pt modelId="{056AC0FA-B261-4DE2-939D-D6C8BD704464}" type="pres">
      <dgm:prSet presAssocID="{91DD3500-2147-4F91-8C17-4FFAF3DBA89B}" presName="item3" presStyleLbl="node1" presStyleIdx="2" presStyleCnt="3" custLinFactNeighborX="-1105" custLinFactNeighborY="-3273">
        <dgm:presLayoutVars>
          <dgm:bulletEnabled val="1"/>
        </dgm:presLayoutVars>
      </dgm:prSet>
      <dgm:spPr/>
    </dgm:pt>
    <dgm:pt modelId="{FAAEF15C-4429-459B-88A1-D3AAB98E6F13}" type="pres">
      <dgm:prSet presAssocID="{F0692642-A12F-4760-B5E5-49193EB71188}" presName="funnel" presStyleLbl="trAlignAcc1" presStyleIdx="0" presStyleCnt="1" custLinFactNeighborX="-251" custLinFactNeighborY="-286"/>
      <dgm:spPr/>
    </dgm:pt>
  </dgm:ptLst>
  <dgm:cxnLst>
    <dgm:cxn modelId="{74E6450D-F107-4A4A-96E1-4EA74C26649E}" srcId="{F0692642-A12F-4760-B5E5-49193EB71188}" destId="{9D5A5955-B2FA-4103-9BBB-A7613D725DA8}" srcOrd="2" destOrd="0" parTransId="{B050838F-5019-4ABA-B8AA-418F72BBEA3F}" sibTransId="{CB9B44FE-A8DD-42C1-93F8-7D165312FA8D}"/>
    <dgm:cxn modelId="{BCE84712-394A-46D2-BDEC-CE945D9B9C6A}" type="presOf" srcId="{90A03009-3525-423E-A4C0-9A3D7899FCD0}" destId="{056AC0FA-B261-4DE2-939D-D6C8BD704464}" srcOrd="0" destOrd="0" presId="urn:microsoft.com/office/officeart/2005/8/layout/funnel1"/>
    <dgm:cxn modelId="{F1E9EC23-1594-41CD-ACDB-9A92FA83A94D}" type="presOf" srcId="{91DD3500-2147-4F91-8C17-4FFAF3DBA89B}" destId="{DB902949-79B2-4540-A962-FF6EB0F0961F}" srcOrd="0" destOrd="0" presId="urn:microsoft.com/office/officeart/2005/8/layout/funnel1"/>
    <dgm:cxn modelId="{4EECB045-2D93-4266-B9E5-F8C569201169}" srcId="{F0692642-A12F-4760-B5E5-49193EB71188}" destId="{90A03009-3525-423E-A4C0-9A3D7899FCD0}" srcOrd="0" destOrd="0" parTransId="{E2F1CF06-C17D-4C1B-9611-0F0DC78D6D33}" sibTransId="{66C618E4-7228-4264-BF29-6C8284B50A48}"/>
    <dgm:cxn modelId="{7981F576-51A8-420D-8100-0E09D4EAB9D8}" srcId="{F0692642-A12F-4760-B5E5-49193EB71188}" destId="{5970F39E-876E-4A36-B069-42D2349E74BF}" srcOrd="1" destOrd="0" parTransId="{10805269-029A-4DE0-937C-DF80A88574BB}" sibTransId="{BD024C85-D02C-434A-83B0-8ACA30032100}"/>
    <dgm:cxn modelId="{F7A82E7D-1B5B-496C-A0F3-FF3E9CA73F2A}" type="presOf" srcId="{9D5A5955-B2FA-4103-9BBB-A7613D725DA8}" destId="{C6923B99-5E3C-44A3-ADD9-037826880961}" srcOrd="0" destOrd="0" presId="urn:microsoft.com/office/officeart/2005/8/layout/funnel1"/>
    <dgm:cxn modelId="{21A91E87-6157-4665-B2AF-BEEB1C2719D7}" type="presOf" srcId="{F0692642-A12F-4760-B5E5-49193EB71188}" destId="{03C9B03B-C738-4567-88FB-C48CDFADF7F3}" srcOrd="0" destOrd="0" presId="urn:microsoft.com/office/officeart/2005/8/layout/funnel1"/>
    <dgm:cxn modelId="{11263D92-C12A-4098-9EB4-AC2707B572C2}" type="presOf" srcId="{5970F39E-876E-4A36-B069-42D2349E74BF}" destId="{7809F7CF-897A-429A-91A2-CF6E0F0A63C9}" srcOrd="0" destOrd="0" presId="urn:microsoft.com/office/officeart/2005/8/layout/funnel1"/>
    <dgm:cxn modelId="{3360B0E7-5E36-467A-B8AD-651F319C8602}" srcId="{F0692642-A12F-4760-B5E5-49193EB71188}" destId="{91DD3500-2147-4F91-8C17-4FFAF3DBA89B}" srcOrd="3" destOrd="0" parTransId="{DC870D45-6EF5-4A17-AA1C-B1FF7D6D164E}" sibTransId="{1B66BDB9-B160-4D31-8197-5D34904FAAB5}"/>
    <dgm:cxn modelId="{3B28C10C-DF8A-4CE2-99ED-6B338A696871}" type="presParOf" srcId="{03C9B03B-C738-4567-88FB-C48CDFADF7F3}" destId="{F8B812C3-0B78-4E1E-BE91-98274D1CE6A7}" srcOrd="0" destOrd="0" presId="urn:microsoft.com/office/officeart/2005/8/layout/funnel1"/>
    <dgm:cxn modelId="{E7A909F2-4842-4F36-A30E-E658A3999448}" type="presParOf" srcId="{03C9B03B-C738-4567-88FB-C48CDFADF7F3}" destId="{0A9FB116-97E6-4172-97F6-9345AB1A5331}" srcOrd="1" destOrd="0" presId="urn:microsoft.com/office/officeart/2005/8/layout/funnel1"/>
    <dgm:cxn modelId="{1AAB8AF0-CBD7-4680-8D29-48ED08862771}" type="presParOf" srcId="{03C9B03B-C738-4567-88FB-C48CDFADF7F3}" destId="{DB902949-79B2-4540-A962-FF6EB0F0961F}" srcOrd="2" destOrd="0" presId="urn:microsoft.com/office/officeart/2005/8/layout/funnel1"/>
    <dgm:cxn modelId="{F869518F-1FAB-4500-9F97-6C7597D5F57F}" type="presParOf" srcId="{03C9B03B-C738-4567-88FB-C48CDFADF7F3}" destId="{C6923B99-5E3C-44A3-ADD9-037826880961}" srcOrd="3" destOrd="0" presId="urn:microsoft.com/office/officeart/2005/8/layout/funnel1"/>
    <dgm:cxn modelId="{2BE5E5EA-3F15-468D-ADC4-9E4E4FB2360D}" type="presParOf" srcId="{03C9B03B-C738-4567-88FB-C48CDFADF7F3}" destId="{7809F7CF-897A-429A-91A2-CF6E0F0A63C9}" srcOrd="4" destOrd="0" presId="urn:microsoft.com/office/officeart/2005/8/layout/funnel1"/>
    <dgm:cxn modelId="{B781D855-AAF9-4ABC-8A7C-4752528F224A}" type="presParOf" srcId="{03C9B03B-C738-4567-88FB-C48CDFADF7F3}" destId="{056AC0FA-B261-4DE2-939D-D6C8BD704464}" srcOrd="5" destOrd="0" presId="urn:microsoft.com/office/officeart/2005/8/layout/funnel1"/>
    <dgm:cxn modelId="{029081F8-97C2-4C58-8C6E-2F615043FCF5}" type="presParOf" srcId="{03C9B03B-C738-4567-88FB-C48CDFADF7F3}" destId="{FAAEF15C-4429-459B-88A1-D3AAB98E6F13}"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EA87D2-FF88-476B-8493-832A9A7D1C6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D815F201-C140-4832-B724-4AD4F3E72038}">
      <dgm:prSet phldrT="[Text]"/>
      <dgm:spPr>
        <a:xfrm>
          <a:off x="3147603" y="1725916"/>
          <a:ext cx="1648932" cy="1648932"/>
        </a:xfrm>
        <a:prstGeom prst="ellipse">
          <a:avLst/>
        </a:prstGeom>
      </dgm:spPr>
      <dgm:t>
        <a:bodyPr/>
        <a:lstStyle/>
        <a:p>
          <a:r>
            <a:rPr lang="en-US" b="1" dirty="0">
              <a:latin typeface="Georgia" panose="02040502050405020303" pitchFamily="18" charset="0"/>
              <a:ea typeface="+mn-ea"/>
              <a:cs typeface="+mn-cs"/>
            </a:rPr>
            <a:t>Serving &amp; Protecting the Public Interest</a:t>
          </a:r>
        </a:p>
      </dgm:t>
    </dgm:pt>
    <dgm:pt modelId="{D1688459-70CE-4EDE-AEEA-FD96A72104F9}" type="parTrans" cxnId="{9E052ADF-1954-4432-9339-FA6C8A0D54D9}">
      <dgm:prSet/>
      <dgm:spPr/>
      <dgm:t>
        <a:bodyPr/>
        <a:lstStyle/>
        <a:p>
          <a:endParaRPr lang="en-US"/>
        </a:p>
      </dgm:t>
    </dgm:pt>
    <dgm:pt modelId="{0C2AF5DB-F5EB-41F9-9DCA-8AE5A7E720FD}" type="sibTrans" cxnId="{9E052ADF-1954-4432-9339-FA6C8A0D54D9}">
      <dgm:prSet/>
      <dgm:spPr/>
      <dgm:t>
        <a:bodyPr/>
        <a:lstStyle/>
        <a:p>
          <a:endParaRPr lang="en-US"/>
        </a:p>
      </dgm:t>
    </dgm:pt>
    <dgm:pt modelId="{63142EDA-E30C-42AC-8097-FEF03BB40F04}">
      <dgm:prSet phldrT="[Text]"/>
      <dgm:spPr>
        <a:xfrm>
          <a:off x="1094909" y="1374389"/>
          <a:ext cx="1566485" cy="1253188"/>
        </a:xfrm>
        <a:prstGeom prst="roundRect">
          <a:avLst>
            <a:gd name="adj" fmla="val 10000"/>
          </a:avLst>
        </a:prstGeom>
      </dgm:spPr>
      <dgm:t>
        <a:bodyPr/>
        <a:lstStyle/>
        <a:p>
          <a:r>
            <a:rPr lang="en-US" b="1" dirty="0">
              <a:latin typeface="Georgia" panose="02040502050405020303" pitchFamily="18" charset="0"/>
              <a:ea typeface="+mn-ea"/>
              <a:cs typeface="+mn-cs"/>
            </a:rPr>
            <a:t>Consumer Needs</a:t>
          </a:r>
        </a:p>
      </dgm:t>
    </dgm:pt>
    <dgm:pt modelId="{4F10608B-13D7-4DE7-B011-3106964EBD6E}" type="parTrans" cxnId="{0D5516A8-C90C-4A3D-B6DB-BD9FBE777718}">
      <dgm:prSet/>
      <dgm:spPr>
        <a:xfrm rot="11682108">
          <a:off x="1857417" y="1926735"/>
          <a:ext cx="1266609" cy="469945"/>
        </a:xfrm>
        <a:prstGeom prst="leftArrow">
          <a:avLst>
            <a:gd name="adj1" fmla="val 60000"/>
            <a:gd name="adj2" fmla="val 50000"/>
          </a:avLst>
        </a:prstGeom>
      </dgm:spPr>
      <dgm:t>
        <a:bodyPr/>
        <a:lstStyle/>
        <a:p>
          <a:endParaRPr lang="en-US"/>
        </a:p>
      </dgm:t>
    </dgm:pt>
    <dgm:pt modelId="{DD975843-8D17-4D02-BC16-0078F837FC7B}" type="sibTrans" cxnId="{0D5516A8-C90C-4A3D-B6DB-BD9FBE777718}">
      <dgm:prSet/>
      <dgm:spPr/>
      <dgm:t>
        <a:bodyPr/>
        <a:lstStyle/>
        <a:p>
          <a:endParaRPr lang="en-US"/>
        </a:p>
      </dgm:t>
    </dgm:pt>
    <dgm:pt modelId="{6A0F777C-BA6C-453A-966A-5FE00EDA64B0}">
      <dgm:prSet phldrT="[Text]"/>
      <dgm:spPr>
        <a:xfrm>
          <a:off x="2248018" y="166"/>
          <a:ext cx="1566485" cy="1253188"/>
        </a:xfrm>
        <a:prstGeom prst="roundRect">
          <a:avLst>
            <a:gd name="adj" fmla="val 10000"/>
          </a:avLst>
        </a:prstGeom>
      </dgm:spPr>
      <dgm:t>
        <a:bodyPr/>
        <a:lstStyle/>
        <a:p>
          <a:r>
            <a:rPr lang="en-US" b="1" dirty="0">
              <a:latin typeface="Georgia" panose="02040502050405020303" pitchFamily="18" charset="0"/>
              <a:ea typeface="+mn-ea"/>
              <a:cs typeface="+mn-cs"/>
            </a:rPr>
            <a:t>Data Driven Policy</a:t>
          </a:r>
        </a:p>
      </dgm:t>
    </dgm:pt>
    <dgm:pt modelId="{25253A39-AEDF-43A2-A975-1FEA280CACF4}" type="parTrans" cxnId="{8D53E055-970F-4525-93CC-3F48FD752E3C}">
      <dgm:prSet/>
      <dgm:spPr>
        <a:xfrm rot="14636255">
          <a:off x="2389122" y="998375"/>
          <a:ext cx="1244468" cy="469945"/>
        </a:xfrm>
        <a:prstGeom prst="leftArrow">
          <a:avLst>
            <a:gd name="adj1" fmla="val 60000"/>
            <a:gd name="adj2" fmla="val 50000"/>
          </a:avLst>
        </a:prstGeom>
      </dgm:spPr>
      <dgm:t>
        <a:bodyPr/>
        <a:lstStyle/>
        <a:p>
          <a:endParaRPr lang="en-US"/>
        </a:p>
      </dgm:t>
    </dgm:pt>
    <dgm:pt modelId="{8B1F5BC1-1466-4D30-87D2-72A61BA4CF69}" type="sibTrans" cxnId="{8D53E055-970F-4525-93CC-3F48FD752E3C}">
      <dgm:prSet/>
      <dgm:spPr/>
      <dgm:t>
        <a:bodyPr/>
        <a:lstStyle/>
        <a:p>
          <a:endParaRPr lang="en-US"/>
        </a:p>
      </dgm:t>
    </dgm:pt>
    <dgm:pt modelId="{C1AA41BC-AE41-4580-82D1-52CAD3D1EFFC}">
      <dgm:prSet phldrT="[Text]"/>
      <dgm:spPr>
        <a:xfrm>
          <a:off x="4041938" y="166"/>
          <a:ext cx="1566485" cy="1253188"/>
        </a:xfrm>
        <a:prstGeom prst="roundRect">
          <a:avLst>
            <a:gd name="adj" fmla="val 10000"/>
          </a:avLst>
        </a:prstGeom>
      </dgm:spPr>
      <dgm:t>
        <a:bodyPr/>
        <a:lstStyle/>
        <a:p>
          <a:r>
            <a:rPr lang="en-US" b="1" dirty="0">
              <a:latin typeface="Georgia" panose="02040502050405020303" pitchFamily="18" charset="0"/>
              <a:ea typeface="+mn-ea"/>
              <a:cs typeface="+mn-cs"/>
            </a:rPr>
            <a:t>Dynamic and Adaptable Regulation</a:t>
          </a:r>
        </a:p>
      </dgm:t>
    </dgm:pt>
    <dgm:pt modelId="{0AA2C665-24FE-4510-AF92-8D6E643515F4}" type="parTrans" cxnId="{5A64533F-A841-4E73-BF9B-4C6A4EEABFDC}">
      <dgm:prSet/>
      <dgm:spPr>
        <a:xfrm rot="17635015">
          <a:off x="3975292" y="944589"/>
          <a:ext cx="1209451" cy="469945"/>
        </a:xfrm>
        <a:prstGeom prst="leftArrow">
          <a:avLst>
            <a:gd name="adj1" fmla="val 60000"/>
            <a:gd name="adj2" fmla="val 50000"/>
          </a:avLst>
        </a:prstGeom>
      </dgm:spPr>
      <dgm:t>
        <a:bodyPr/>
        <a:lstStyle/>
        <a:p>
          <a:endParaRPr lang="en-US"/>
        </a:p>
      </dgm:t>
    </dgm:pt>
    <dgm:pt modelId="{C7934A47-9FAD-46FA-810E-C441982D8241}" type="sibTrans" cxnId="{5A64533F-A841-4E73-BF9B-4C6A4EEABFDC}">
      <dgm:prSet/>
      <dgm:spPr/>
      <dgm:t>
        <a:bodyPr/>
        <a:lstStyle/>
        <a:p>
          <a:endParaRPr lang="en-US"/>
        </a:p>
      </dgm:t>
    </dgm:pt>
    <dgm:pt modelId="{99B45AD0-2B25-4EE5-980B-BC34F6222A90}">
      <dgm:prSet/>
      <dgm:spPr>
        <a:xfrm>
          <a:off x="5195047" y="1374389"/>
          <a:ext cx="1566485" cy="1253188"/>
        </a:xfrm>
        <a:prstGeom prst="roundRect">
          <a:avLst>
            <a:gd name="adj" fmla="val 10000"/>
          </a:avLst>
        </a:prstGeom>
      </dgm:spPr>
      <dgm:t>
        <a:bodyPr/>
        <a:lstStyle/>
        <a:p>
          <a:r>
            <a:rPr lang="en-US" b="1" dirty="0">
              <a:latin typeface="Georgia" panose="02040502050405020303" pitchFamily="18" charset="0"/>
              <a:ea typeface="+mn-ea"/>
              <a:cs typeface="+mn-cs"/>
            </a:rPr>
            <a:t>Accountability and Transparency</a:t>
          </a:r>
        </a:p>
      </dgm:t>
    </dgm:pt>
    <dgm:pt modelId="{DD00F546-FE2C-4268-9850-9E3114702455}" type="parTrans" cxnId="{71154CC6-2638-48B8-86D0-9FA9ADD1B6A0}">
      <dgm:prSet/>
      <dgm:spPr>
        <a:xfrm rot="20681108">
          <a:off x="4812797" y="1922709"/>
          <a:ext cx="1186561" cy="469945"/>
        </a:xfrm>
        <a:prstGeom prst="leftArrow">
          <a:avLst>
            <a:gd name="adj1" fmla="val 60000"/>
            <a:gd name="adj2" fmla="val 50000"/>
          </a:avLst>
        </a:prstGeom>
      </dgm:spPr>
      <dgm:t>
        <a:bodyPr/>
        <a:lstStyle/>
        <a:p>
          <a:endParaRPr lang="en-US"/>
        </a:p>
      </dgm:t>
    </dgm:pt>
    <dgm:pt modelId="{1B7D3684-AECA-4822-9A36-B331326F1208}" type="sibTrans" cxnId="{71154CC6-2638-48B8-86D0-9FA9ADD1B6A0}">
      <dgm:prSet/>
      <dgm:spPr/>
      <dgm:t>
        <a:bodyPr/>
        <a:lstStyle/>
        <a:p>
          <a:endParaRPr lang="en-US"/>
        </a:p>
      </dgm:t>
    </dgm:pt>
    <dgm:pt modelId="{149A46EB-18C8-4C6E-B67A-40B7BF65C4F4}" type="pres">
      <dgm:prSet presAssocID="{92EA87D2-FF88-476B-8493-832A9A7D1C6A}" presName="cycle" presStyleCnt="0">
        <dgm:presLayoutVars>
          <dgm:chMax val="1"/>
          <dgm:dir/>
          <dgm:animLvl val="ctr"/>
          <dgm:resizeHandles val="exact"/>
        </dgm:presLayoutVars>
      </dgm:prSet>
      <dgm:spPr/>
    </dgm:pt>
    <dgm:pt modelId="{6D836D29-4C5A-4519-8C0E-1A18FE7B1F28}" type="pres">
      <dgm:prSet presAssocID="{D815F201-C140-4832-B724-4AD4F3E72038}" presName="centerShape" presStyleLbl="node0" presStyleIdx="0" presStyleCnt="1" custLinFactNeighborX="1033" custLinFactNeighborY="2"/>
      <dgm:spPr/>
    </dgm:pt>
    <dgm:pt modelId="{0E01C924-9750-4ADA-B7D9-29300A5A230E}" type="pres">
      <dgm:prSet presAssocID="{4F10608B-13D7-4DE7-B011-3106964EBD6E}" presName="parTrans" presStyleLbl="bgSibTrans2D1" presStyleIdx="0" presStyleCnt="4"/>
      <dgm:spPr/>
    </dgm:pt>
    <dgm:pt modelId="{DB5048D3-70AA-4E0C-A95F-E0D49519D193}" type="pres">
      <dgm:prSet presAssocID="{63142EDA-E30C-42AC-8097-FEF03BB40F04}" presName="node" presStyleLbl="node1" presStyleIdx="0" presStyleCnt="4">
        <dgm:presLayoutVars>
          <dgm:bulletEnabled val="1"/>
        </dgm:presLayoutVars>
      </dgm:prSet>
      <dgm:spPr/>
    </dgm:pt>
    <dgm:pt modelId="{305F0635-9CDF-4A87-841A-A18ED536AEB2}" type="pres">
      <dgm:prSet presAssocID="{25253A39-AEDF-43A2-A975-1FEA280CACF4}" presName="parTrans" presStyleLbl="bgSibTrans2D1" presStyleIdx="1" presStyleCnt="4" custLinFactNeighborX="-23567" custLinFactNeighborY="10134"/>
      <dgm:spPr/>
    </dgm:pt>
    <dgm:pt modelId="{816F70E4-5AA4-4DB8-A6C1-E71974FF1DAE}" type="pres">
      <dgm:prSet presAssocID="{6A0F777C-BA6C-453A-966A-5FE00EDA64B0}" presName="node" presStyleLbl="node1" presStyleIdx="1" presStyleCnt="4">
        <dgm:presLayoutVars>
          <dgm:bulletEnabled val="1"/>
        </dgm:presLayoutVars>
      </dgm:prSet>
      <dgm:spPr/>
    </dgm:pt>
    <dgm:pt modelId="{4AE0E567-C864-4273-8FA5-4327FEEECE30}" type="pres">
      <dgm:prSet presAssocID="{0AA2C665-24FE-4510-AF92-8D6E643515F4}" presName="parTrans" presStyleLbl="bgSibTrans2D1" presStyleIdx="2" presStyleCnt="4"/>
      <dgm:spPr/>
    </dgm:pt>
    <dgm:pt modelId="{B9F3A77B-17F8-430A-8583-EDB394C5D7E5}" type="pres">
      <dgm:prSet presAssocID="{C1AA41BC-AE41-4580-82D1-52CAD3D1EFFC}" presName="node" presStyleLbl="node1" presStyleIdx="2" presStyleCnt="4">
        <dgm:presLayoutVars>
          <dgm:bulletEnabled val="1"/>
        </dgm:presLayoutVars>
      </dgm:prSet>
      <dgm:spPr/>
    </dgm:pt>
    <dgm:pt modelId="{EB09CB11-0D1D-4232-8131-BC84C18EB653}" type="pres">
      <dgm:prSet presAssocID="{DD00F546-FE2C-4268-9850-9E3114702455}" presName="parTrans" presStyleLbl="bgSibTrans2D1" presStyleIdx="3" presStyleCnt="4"/>
      <dgm:spPr/>
    </dgm:pt>
    <dgm:pt modelId="{6C324577-B326-4009-AC19-DF439A846BA0}" type="pres">
      <dgm:prSet presAssocID="{99B45AD0-2B25-4EE5-980B-BC34F6222A90}" presName="node" presStyleLbl="node1" presStyleIdx="3" presStyleCnt="4">
        <dgm:presLayoutVars>
          <dgm:bulletEnabled val="1"/>
        </dgm:presLayoutVars>
      </dgm:prSet>
      <dgm:spPr/>
    </dgm:pt>
  </dgm:ptLst>
  <dgm:cxnLst>
    <dgm:cxn modelId="{5A64533F-A841-4E73-BF9B-4C6A4EEABFDC}" srcId="{D815F201-C140-4832-B724-4AD4F3E72038}" destId="{C1AA41BC-AE41-4580-82D1-52CAD3D1EFFC}" srcOrd="2" destOrd="0" parTransId="{0AA2C665-24FE-4510-AF92-8D6E643515F4}" sibTransId="{C7934A47-9FAD-46FA-810E-C441982D8241}"/>
    <dgm:cxn modelId="{2BEF7C5F-3727-4F7E-8E90-F27869427F14}" type="presOf" srcId="{0AA2C665-24FE-4510-AF92-8D6E643515F4}" destId="{4AE0E567-C864-4273-8FA5-4327FEEECE30}" srcOrd="0" destOrd="0" presId="urn:microsoft.com/office/officeart/2005/8/layout/radial4"/>
    <dgm:cxn modelId="{347E3C43-4299-49B8-A36C-6F7E3925709C}" type="presOf" srcId="{C1AA41BC-AE41-4580-82D1-52CAD3D1EFFC}" destId="{B9F3A77B-17F8-430A-8583-EDB394C5D7E5}" srcOrd="0" destOrd="0" presId="urn:microsoft.com/office/officeart/2005/8/layout/radial4"/>
    <dgm:cxn modelId="{5B3DC049-977D-4D19-953A-D712AA25A63F}" type="presOf" srcId="{99B45AD0-2B25-4EE5-980B-BC34F6222A90}" destId="{6C324577-B326-4009-AC19-DF439A846BA0}" srcOrd="0" destOrd="0" presId="urn:microsoft.com/office/officeart/2005/8/layout/radial4"/>
    <dgm:cxn modelId="{08FF6070-D2D6-4394-B98A-21B82C2042D5}" type="presOf" srcId="{6A0F777C-BA6C-453A-966A-5FE00EDA64B0}" destId="{816F70E4-5AA4-4DB8-A6C1-E71974FF1DAE}" srcOrd="0" destOrd="0" presId="urn:microsoft.com/office/officeart/2005/8/layout/radial4"/>
    <dgm:cxn modelId="{1E42A750-1D0C-460B-A1D1-02528D3255A8}" type="presOf" srcId="{92EA87D2-FF88-476B-8493-832A9A7D1C6A}" destId="{149A46EB-18C8-4C6E-B67A-40B7BF65C4F4}" srcOrd="0" destOrd="0" presId="urn:microsoft.com/office/officeart/2005/8/layout/radial4"/>
    <dgm:cxn modelId="{8D53E055-970F-4525-93CC-3F48FD752E3C}" srcId="{D815F201-C140-4832-B724-4AD4F3E72038}" destId="{6A0F777C-BA6C-453A-966A-5FE00EDA64B0}" srcOrd="1" destOrd="0" parTransId="{25253A39-AEDF-43A2-A975-1FEA280CACF4}" sibTransId="{8B1F5BC1-1466-4D30-87D2-72A61BA4CF69}"/>
    <dgm:cxn modelId="{C048219E-E70D-47AE-AD16-5BEB1DFD857B}" type="presOf" srcId="{63142EDA-E30C-42AC-8097-FEF03BB40F04}" destId="{DB5048D3-70AA-4E0C-A95F-E0D49519D193}" srcOrd="0" destOrd="0" presId="urn:microsoft.com/office/officeart/2005/8/layout/radial4"/>
    <dgm:cxn modelId="{0D5516A8-C90C-4A3D-B6DB-BD9FBE777718}" srcId="{D815F201-C140-4832-B724-4AD4F3E72038}" destId="{63142EDA-E30C-42AC-8097-FEF03BB40F04}" srcOrd="0" destOrd="0" parTransId="{4F10608B-13D7-4DE7-B011-3106964EBD6E}" sibTransId="{DD975843-8D17-4D02-BC16-0078F837FC7B}"/>
    <dgm:cxn modelId="{71154CC6-2638-48B8-86D0-9FA9ADD1B6A0}" srcId="{D815F201-C140-4832-B724-4AD4F3E72038}" destId="{99B45AD0-2B25-4EE5-980B-BC34F6222A90}" srcOrd="3" destOrd="0" parTransId="{DD00F546-FE2C-4268-9850-9E3114702455}" sibTransId="{1B7D3684-AECA-4822-9A36-B331326F1208}"/>
    <dgm:cxn modelId="{B12019D2-8E71-4544-ACC2-08053DF652BD}" type="presOf" srcId="{4F10608B-13D7-4DE7-B011-3106964EBD6E}" destId="{0E01C924-9750-4ADA-B7D9-29300A5A230E}" srcOrd="0" destOrd="0" presId="urn:microsoft.com/office/officeart/2005/8/layout/radial4"/>
    <dgm:cxn modelId="{9E052ADF-1954-4432-9339-FA6C8A0D54D9}" srcId="{92EA87D2-FF88-476B-8493-832A9A7D1C6A}" destId="{D815F201-C140-4832-B724-4AD4F3E72038}" srcOrd="0" destOrd="0" parTransId="{D1688459-70CE-4EDE-AEEA-FD96A72104F9}" sibTransId="{0C2AF5DB-F5EB-41F9-9DCA-8AE5A7E720FD}"/>
    <dgm:cxn modelId="{35CB33E8-3D63-4475-A584-F3056588C685}" type="presOf" srcId="{DD00F546-FE2C-4268-9850-9E3114702455}" destId="{EB09CB11-0D1D-4232-8131-BC84C18EB653}" srcOrd="0" destOrd="0" presId="urn:microsoft.com/office/officeart/2005/8/layout/radial4"/>
    <dgm:cxn modelId="{4FBCCCEA-D432-4D49-899B-ED2B0022125C}" type="presOf" srcId="{D815F201-C140-4832-B724-4AD4F3E72038}" destId="{6D836D29-4C5A-4519-8C0E-1A18FE7B1F28}" srcOrd="0" destOrd="0" presId="urn:microsoft.com/office/officeart/2005/8/layout/radial4"/>
    <dgm:cxn modelId="{182860F1-ACB8-4E06-A0A0-6C5A73040B39}" type="presOf" srcId="{25253A39-AEDF-43A2-A975-1FEA280CACF4}" destId="{305F0635-9CDF-4A87-841A-A18ED536AEB2}" srcOrd="0" destOrd="0" presId="urn:microsoft.com/office/officeart/2005/8/layout/radial4"/>
    <dgm:cxn modelId="{0EEA0BE4-B26F-41F5-8FFF-FE82F93DD86E}" type="presParOf" srcId="{149A46EB-18C8-4C6E-B67A-40B7BF65C4F4}" destId="{6D836D29-4C5A-4519-8C0E-1A18FE7B1F28}" srcOrd="0" destOrd="0" presId="urn:microsoft.com/office/officeart/2005/8/layout/radial4"/>
    <dgm:cxn modelId="{75B9FAD5-0078-4DA8-AE50-0E87DB088D5E}" type="presParOf" srcId="{149A46EB-18C8-4C6E-B67A-40B7BF65C4F4}" destId="{0E01C924-9750-4ADA-B7D9-29300A5A230E}" srcOrd="1" destOrd="0" presId="urn:microsoft.com/office/officeart/2005/8/layout/radial4"/>
    <dgm:cxn modelId="{DEF6D53E-FF87-4561-810F-D043D29CBBCA}" type="presParOf" srcId="{149A46EB-18C8-4C6E-B67A-40B7BF65C4F4}" destId="{DB5048D3-70AA-4E0C-A95F-E0D49519D193}" srcOrd="2" destOrd="0" presId="urn:microsoft.com/office/officeart/2005/8/layout/radial4"/>
    <dgm:cxn modelId="{9AF16B45-1FBB-4957-A2E6-A681637D9490}" type="presParOf" srcId="{149A46EB-18C8-4C6E-B67A-40B7BF65C4F4}" destId="{305F0635-9CDF-4A87-841A-A18ED536AEB2}" srcOrd="3" destOrd="0" presId="urn:microsoft.com/office/officeart/2005/8/layout/radial4"/>
    <dgm:cxn modelId="{C2DB9DC5-3AA4-470E-9A50-7C19AEB2F5AD}" type="presParOf" srcId="{149A46EB-18C8-4C6E-B67A-40B7BF65C4F4}" destId="{816F70E4-5AA4-4DB8-A6C1-E71974FF1DAE}" srcOrd="4" destOrd="0" presId="urn:microsoft.com/office/officeart/2005/8/layout/radial4"/>
    <dgm:cxn modelId="{7E1E83C1-F04E-406A-A45F-812227DA3487}" type="presParOf" srcId="{149A46EB-18C8-4C6E-B67A-40B7BF65C4F4}" destId="{4AE0E567-C864-4273-8FA5-4327FEEECE30}" srcOrd="5" destOrd="0" presId="urn:microsoft.com/office/officeart/2005/8/layout/radial4"/>
    <dgm:cxn modelId="{2391326C-0BD4-4E8B-AEC6-67BF6CB81D52}" type="presParOf" srcId="{149A46EB-18C8-4C6E-B67A-40B7BF65C4F4}" destId="{B9F3A77B-17F8-430A-8583-EDB394C5D7E5}" srcOrd="6" destOrd="0" presId="urn:microsoft.com/office/officeart/2005/8/layout/radial4"/>
    <dgm:cxn modelId="{E745BEF9-C808-482B-9E8C-75112DAA1F2A}" type="presParOf" srcId="{149A46EB-18C8-4C6E-B67A-40B7BF65C4F4}" destId="{EB09CB11-0D1D-4232-8131-BC84C18EB653}" srcOrd="7" destOrd="0" presId="urn:microsoft.com/office/officeart/2005/8/layout/radial4"/>
    <dgm:cxn modelId="{74B00A45-38AA-42A7-8435-53151DF245E4}" type="presParOf" srcId="{149A46EB-18C8-4C6E-B67A-40B7BF65C4F4}" destId="{6C324577-B326-4009-AC19-DF439A846BA0}"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FB3191-1DE8-4CFA-BC49-ADB75BCD5603}"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en-US"/>
        </a:p>
      </dgm:t>
    </dgm:pt>
    <dgm:pt modelId="{539E3CBC-AF71-413E-8E8D-C049BBF1231C}">
      <dgm:prSet phldrT="[Text]" custT="1"/>
      <dgm:spPr/>
      <dgm:t>
        <a:bodyPr/>
        <a:lstStyle/>
        <a:p>
          <a:r>
            <a:rPr lang="en-US" sz="2000" b="1" dirty="0">
              <a:solidFill>
                <a:srgbClr val="0070C0"/>
              </a:solidFill>
              <a:latin typeface="Georgia" panose="02040502050405020303" pitchFamily="18" charset="0"/>
            </a:rPr>
            <a:t>Service Providers</a:t>
          </a:r>
          <a:br>
            <a:rPr lang="en-US" sz="2000" b="1" dirty="0">
              <a:solidFill>
                <a:srgbClr val="0070C0"/>
              </a:solidFill>
              <a:latin typeface="Georgia" panose="02040502050405020303" pitchFamily="18" charset="0"/>
            </a:rPr>
          </a:br>
          <a:r>
            <a:rPr lang="en-US" sz="2000" b="1" dirty="0">
              <a:solidFill>
                <a:srgbClr val="0070C0"/>
              </a:solidFill>
              <a:latin typeface="Georgia" panose="02040502050405020303" pitchFamily="18" charset="0"/>
            </a:rPr>
            <a:t>(Independent Allied &amp; Paraprofessionals)</a:t>
          </a:r>
        </a:p>
      </dgm:t>
    </dgm:pt>
    <dgm:pt modelId="{C8176D76-4DB4-4866-9F23-FE1699C31D5D}" type="parTrans" cxnId="{BCFF99B8-422E-48F9-AA31-ABABD0D0C285}">
      <dgm:prSet/>
      <dgm:spPr/>
      <dgm:t>
        <a:bodyPr/>
        <a:lstStyle/>
        <a:p>
          <a:endParaRPr lang="en-US" sz="1400"/>
        </a:p>
      </dgm:t>
    </dgm:pt>
    <dgm:pt modelId="{355C0564-3A01-4EC2-8313-1962D9AA7EA6}" type="sibTrans" cxnId="{BCFF99B8-422E-48F9-AA31-ABABD0D0C285}">
      <dgm:prSet/>
      <dgm:spPr/>
      <dgm:t>
        <a:bodyPr/>
        <a:lstStyle/>
        <a:p>
          <a:endParaRPr lang="en-US" sz="1400"/>
        </a:p>
      </dgm:t>
    </dgm:pt>
    <dgm:pt modelId="{E48BFD7C-BFC6-4430-BE2E-DE75D003AE37}">
      <dgm:prSet phldrT="[Text]" custT="1"/>
      <dgm:spPr/>
      <dgm:t>
        <a:bodyPr/>
        <a:lstStyle/>
        <a:p>
          <a:pPr>
            <a:lnSpc>
              <a:spcPct val="100000"/>
            </a:lnSpc>
            <a:spcBef>
              <a:spcPts val="1000"/>
            </a:spcBef>
            <a:spcAft>
              <a:spcPts val="1000"/>
            </a:spcAft>
            <a:buClr>
              <a:schemeClr val="tx1">
                <a:lumMod val="50000"/>
                <a:lumOff val="50000"/>
              </a:schemeClr>
            </a:buClr>
            <a:buFont typeface="Arial" panose="020B0604020202020204" pitchFamily="34" charset="0"/>
            <a:buNone/>
          </a:pPr>
          <a:r>
            <a:rPr lang="en-US" sz="1800" b="1" dirty="0">
              <a:latin typeface="Georgia" panose="02040502050405020303" pitchFamily="18" charset="0"/>
            </a:rPr>
            <a:t>Authorizing and Regulating Paraprofessionals to Provide Legal Services</a:t>
          </a:r>
        </a:p>
      </dgm:t>
    </dgm:pt>
    <dgm:pt modelId="{DDFE2292-6B6C-4E69-A9E9-7DD63AC69BC8}" type="parTrans" cxnId="{57105D2E-D3AE-4869-94D2-729C602FDD44}">
      <dgm:prSet/>
      <dgm:spPr/>
      <dgm:t>
        <a:bodyPr/>
        <a:lstStyle/>
        <a:p>
          <a:endParaRPr lang="en-US" sz="1400"/>
        </a:p>
      </dgm:t>
    </dgm:pt>
    <dgm:pt modelId="{A7E4D49C-550F-452B-95DA-584B73A43104}" type="sibTrans" cxnId="{57105D2E-D3AE-4869-94D2-729C602FDD44}">
      <dgm:prSet/>
      <dgm:spPr/>
      <dgm:t>
        <a:bodyPr/>
        <a:lstStyle/>
        <a:p>
          <a:endParaRPr lang="en-US" sz="1400"/>
        </a:p>
      </dgm:t>
    </dgm:pt>
    <dgm:pt modelId="{7BC7B508-1ADF-4D24-AD25-0EA83F5FBAAF}">
      <dgm:prSet phldrT="[Text]" custT="1"/>
      <dgm:spPr/>
      <dgm:t>
        <a:bodyPr/>
        <a:lstStyle/>
        <a:p>
          <a:r>
            <a:rPr lang="en-US" sz="2000" b="1" dirty="0">
              <a:solidFill>
                <a:srgbClr val="0070C0"/>
              </a:solidFill>
              <a:latin typeface="Georgia" panose="02040502050405020303" pitchFamily="18" charset="0"/>
            </a:rPr>
            <a:t>Innovation, Investment, &amp; Scalability</a:t>
          </a:r>
          <a:br>
            <a:rPr lang="en-US" sz="2000" b="1" dirty="0">
              <a:solidFill>
                <a:srgbClr val="0070C0"/>
              </a:solidFill>
              <a:latin typeface="Georgia" panose="02040502050405020303" pitchFamily="18" charset="0"/>
            </a:rPr>
          </a:br>
          <a:r>
            <a:rPr lang="en-US" sz="2000" b="1" dirty="0">
              <a:solidFill>
                <a:srgbClr val="0070C0"/>
              </a:solidFill>
              <a:latin typeface="Georgia" panose="02040502050405020303" pitchFamily="18" charset="0"/>
            </a:rPr>
            <a:t>(Entity Regulation &amp; Rule Reform)</a:t>
          </a:r>
        </a:p>
      </dgm:t>
    </dgm:pt>
    <dgm:pt modelId="{B80EC7B7-EECA-4555-BF6A-42DB70F16DE3}" type="parTrans" cxnId="{D2C4E899-27FB-4AF8-83C8-492B2A7A8F82}">
      <dgm:prSet/>
      <dgm:spPr/>
      <dgm:t>
        <a:bodyPr/>
        <a:lstStyle/>
        <a:p>
          <a:endParaRPr lang="en-US" sz="1400"/>
        </a:p>
      </dgm:t>
    </dgm:pt>
    <dgm:pt modelId="{C9FB8F3F-15C6-4A7A-B2B7-EC8A20FF9CE8}" type="sibTrans" cxnId="{D2C4E899-27FB-4AF8-83C8-492B2A7A8F82}">
      <dgm:prSet/>
      <dgm:spPr/>
      <dgm:t>
        <a:bodyPr/>
        <a:lstStyle/>
        <a:p>
          <a:endParaRPr lang="en-US" sz="1400"/>
        </a:p>
      </dgm:t>
    </dgm:pt>
    <dgm:pt modelId="{ED4DE9C5-7B5C-4983-8F23-A03BEC58A0A8}">
      <dgm:prSet phldrT="[Text]" custT="1"/>
      <dgm:spPr/>
      <dgm:t>
        <a:bodyPr/>
        <a:lstStyle/>
        <a:p>
          <a:pPr>
            <a:lnSpc>
              <a:spcPct val="100000"/>
            </a:lnSpc>
            <a:spcBef>
              <a:spcPts val="1000"/>
            </a:spcBef>
            <a:spcAft>
              <a:spcPts val="1000"/>
            </a:spcAft>
            <a:buClr>
              <a:schemeClr val="tx1">
                <a:lumMod val="50000"/>
                <a:lumOff val="50000"/>
              </a:schemeClr>
            </a:buClr>
            <a:buFont typeface="Wingdings" panose="05000000000000000000" pitchFamily="2" charset="2"/>
            <a:buNone/>
          </a:pPr>
          <a:r>
            <a:rPr lang="en-US" sz="1800" b="1" dirty="0">
              <a:latin typeface="Georgia" panose="02040502050405020303" pitchFamily="18" charset="0"/>
            </a:rPr>
            <a:t>Adjusting Ethics Rules on Prohibited Fee Sharing</a:t>
          </a:r>
        </a:p>
      </dgm:t>
    </dgm:pt>
    <dgm:pt modelId="{711ADCB9-3BD7-4FE5-A963-D933A69487BB}" type="parTrans" cxnId="{D16B1F7E-E0DA-44D3-A620-C9FA5CBA9882}">
      <dgm:prSet/>
      <dgm:spPr/>
      <dgm:t>
        <a:bodyPr/>
        <a:lstStyle/>
        <a:p>
          <a:endParaRPr lang="en-US" sz="1400"/>
        </a:p>
      </dgm:t>
    </dgm:pt>
    <dgm:pt modelId="{1FDDAEB6-9125-40F6-9A26-6CF2312E0981}" type="sibTrans" cxnId="{D16B1F7E-E0DA-44D3-A620-C9FA5CBA9882}">
      <dgm:prSet/>
      <dgm:spPr/>
      <dgm:t>
        <a:bodyPr/>
        <a:lstStyle/>
        <a:p>
          <a:endParaRPr lang="en-US" sz="1400"/>
        </a:p>
      </dgm:t>
    </dgm:pt>
    <dgm:pt modelId="{78D74AE4-F9F1-48A7-9395-FAE49E8C3197}">
      <dgm:prSet phldrT="[Text]" custT="1"/>
      <dgm:spPr/>
      <dgm:t>
        <a:bodyPr/>
        <a:lstStyle/>
        <a:p>
          <a:r>
            <a:rPr lang="en-US" sz="2000" b="1" dirty="0">
              <a:solidFill>
                <a:srgbClr val="0070C0"/>
              </a:solidFill>
              <a:latin typeface="Georgia" panose="02040502050405020303" pitchFamily="18" charset="0"/>
            </a:rPr>
            <a:t>Regulatory Framework</a:t>
          </a:r>
          <a:br>
            <a:rPr lang="en-US" sz="2000" b="1" dirty="0">
              <a:solidFill>
                <a:srgbClr val="0070C0"/>
              </a:solidFill>
              <a:latin typeface="Georgia" panose="02040502050405020303" pitchFamily="18" charset="0"/>
            </a:rPr>
          </a:br>
          <a:endParaRPr lang="en-US" sz="2000" b="1" dirty="0">
            <a:solidFill>
              <a:srgbClr val="0070C0"/>
            </a:solidFill>
            <a:latin typeface="Georgia" panose="02040502050405020303" pitchFamily="18" charset="0"/>
          </a:endParaRPr>
        </a:p>
      </dgm:t>
    </dgm:pt>
    <dgm:pt modelId="{59E9FCF1-468F-4C5B-9B55-5D133A164B6F}" type="parTrans" cxnId="{3E4B8B92-560D-42CD-940C-8A4FC193E1CA}">
      <dgm:prSet/>
      <dgm:spPr/>
      <dgm:t>
        <a:bodyPr/>
        <a:lstStyle/>
        <a:p>
          <a:endParaRPr lang="en-US" sz="1400"/>
        </a:p>
      </dgm:t>
    </dgm:pt>
    <dgm:pt modelId="{EEAEC7E8-00D0-433F-B9B9-732DE9A80574}" type="sibTrans" cxnId="{3E4B8B92-560D-42CD-940C-8A4FC193E1CA}">
      <dgm:prSet/>
      <dgm:spPr/>
      <dgm:t>
        <a:bodyPr/>
        <a:lstStyle/>
        <a:p>
          <a:endParaRPr lang="en-US" sz="1400"/>
        </a:p>
      </dgm:t>
    </dgm:pt>
    <dgm:pt modelId="{5B741E93-76F1-4040-A47B-9366965990A3}">
      <dgm:prSet phldrT="[Text]" custT="1"/>
      <dgm:spPr/>
      <dgm:t>
        <a:bodyPr/>
        <a:lstStyle/>
        <a:p>
          <a:pPr>
            <a:lnSpc>
              <a:spcPct val="100000"/>
            </a:lnSpc>
            <a:spcBef>
              <a:spcPts val="1000"/>
            </a:spcBef>
            <a:spcAft>
              <a:spcPts val="1000"/>
            </a:spcAft>
          </a:pPr>
          <a:r>
            <a:rPr lang="en-US" sz="1800" b="1" dirty="0">
              <a:latin typeface="Georgia" panose="02040502050405020303" pitchFamily="18" charset="0"/>
            </a:rPr>
            <a:t>Legal Laboratories &amp; Regulatory Sandboxes for Data Driven Outcomes</a:t>
          </a:r>
        </a:p>
        <a:p>
          <a:pPr>
            <a:lnSpc>
              <a:spcPct val="100000"/>
            </a:lnSpc>
            <a:spcBef>
              <a:spcPts val="1000"/>
            </a:spcBef>
            <a:spcAft>
              <a:spcPts val="1000"/>
            </a:spcAft>
          </a:pPr>
          <a:r>
            <a:rPr lang="en-US" sz="1800" b="1" dirty="0">
              <a:latin typeface="Georgia" panose="02040502050405020303" pitchFamily="18" charset="0"/>
            </a:rPr>
            <a:t>Dynamic Risk-Based Regulation</a:t>
          </a:r>
        </a:p>
        <a:p>
          <a:pPr>
            <a:lnSpc>
              <a:spcPct val="100000"/>
            </a:lnSpc>
            <a:spcBef>
              <a:spcPts val="1000"/>
            </a:spcBef>
            <a:spcAft>
              <a:spcPts val="1000"/>
            </a:spcAft>
          </a:pPr>
          <a:r>
            <a:rPr lang="en-US" sz="1800" b="1" dirty="0">
              <a:latin typeface="Georgia" panose="02040502050405020303" pitchFamily="18" charset="0"/>
            </a:rPr>
            <a:t>Multi-Disciplinary Professional Regulators &amp; Service Providers</a:t>
          </a:r>
        </a:p>
      </dgm:t>
    </dgm:pt>
    <dgm:pt modelId="{98560FA2-B46D-4829-BFE4-B6FA25D6FFD8}" type="parTrans" cxnId="{1A68BBEC-59E8-4362-AB0F-C709BED1CC5B}">
      <dgm:prSet/>
      <dgm:spPr/>
      <dgm:t>
        <a:bodyPr/>
        <a:lstStyle/>
        <a:p>
          <a:endParaRPr lang="en-US" sz="1400"/>
        </a:p>
      </dgm:t>
    </dgm:pt>
    <dgm:pt modelId="{FAAE02B8-F77C-4EE6-ACAC-07A7E2FD2FC4}" type="sibTrans" cxnId="{1A68BBEC-59E8-4362-AB0F-C709BED1CC5B}">
      <dgm:prSet/>
      <dgm:spPr/>
      <dgm:t>
        <a:bodyPr/>
        <a:lstStyle/>
        <a:p>
          <a:endParaRPr lang="en-US" sz="1400"/>
        </a:p>
      </dgm:t>
    </dgm:pt>
    <dgm:pt modelId="{DB7692B2-0BCB-40C8-B649-2C3F66B49447}">
      <dgm:prSet custT="1"/>
      <dgm:spPr/>
      <dgm:t>
        <a:bodyPr/>
        <a:lstStyle/>
        <a:p>
          <a:pPr>
            <a:lnSpc>
              <a:spcPct val="100000"/>
            </a:lnSpc>
            <a:spcBef>
              <a:spcPts val="1000"/>
            </a:spcBef>
            <a:spcAft>
              <a:spcPts val="1000"/>
            </a:spcAft>
            <a:buNone/>
          </a:pPr>
          <a:r>
            <a:rPr lang="en-US" sz="1800" b="1" dirty="0">
              <a:latin typeface="Georgia" panose="02040502050405020303" pitchFamily="18" charset="0"/>
            </a:rPr>
            <a:t>Exploring Other Exceptions to UPL (Limited Services Providers)</a:t>
          </a:r>
        </a:p>
        <a:p>
          <a:pPr>
            <a:lnSpc>
              <a:spcPct val="100000"/>
            </a:lnSpc>
            <a:spcBef>
              <a:spcPts val="1000"/>
            </a:spcBef>
            <a:spcAft>
              <a:spcPts val="1000"/>
            </a:spcAft>
            <a:buNone/>
          </a:pPr>
          <a:r>
            <a:rPr lang="en-US" sz="1800" b="1" dirty="0">
              <a:latin typeface="Georgia" panose="02040502050405020303" pitchFamily="18" charset="0"/>
            </a:rPr>
            <a:t>Create tiered legal services in terms of cost and complexity</a:t>
          </a:r>
        </a:p>
      </dgm:t>
    </dgm:pt>
    <dgm:pt modelId="{EDB78328-8070-4C23-B2D4-C2D0E52811FE}" type="parTrans" cxnId="{A7D4BAF2-A0AC-4322-A0EC-36D251EB5FF1}">
      <dgm:prSet/>
      <dgm:spPr/>
      <dgm:t>
        <a:bodyPr/>
        <a:lstStyle/>
        <a:p>
          <a:endParaRPr lang="en-US" sz="1400"/>
        </a:p>
      </dgm:t>
    </dgm:pt>
    <dgm:pt modelId="{B9FACDBA-70AA-4A02-B958-8D7605D5E834}" type="sibTrans" cxnId="{A7D4BAF2-A0AC-4322-A0EC-36D251EB5FF1}">
      <dgm:prSet/>
      <dgm:spPr/>
      <dgm:t>
        <a:bodyPr/>
        <a:lstStyle/>
        <a:p>
          <a:endParaRPr lang="en-US" sz="1400"/>
        </a:p>
      </dgm:t>
    </dgm:pt>
    <dgm:pt modelId="{837D66A8-473E-48AD-9AD9-55871F7CFC56}">
      <dgm:prSet custT="1"/>
      <dgm:spPr/>
      <dgm:t>
        <a:bodyPr/>
        <a:lstStyle/>
        <a:p>
          <a:pPr>
            <a:lnSpc>
              <a:spcPct val="100000"/>
            </a:lnSpc>
            <a:spcBef>
              <a:spcPts val="1000"/>
            </a:spcBef>
            <a:spcAft>
              <a:spcPts val="1000"/>
            </a:spcAft>
          </a:pPr>
          <a:r>
            <a:rPr lang="en-US" sz="1800" b="1" dirty="0">
              <a:latin typeface="Georgia" panose="02040502050405020303" pitchFamily="18" charset="0"/>
            </a:rPr>
            <a:t>Modifying/Eliminating Rules Restricting Advertising/Client Connections</a:t>
          </a:r>
        </a:p>
      </dgm:t>
    </dgm:pt>
    <dgm:pt modelId="{DD3FE2A4-882F-4C01-95AD-A7F8A7B9ED26}" type="parTrans" cxnId="{CBCBE311-6B9A-422B-895F-77B0A3F6E25E}">
      <dgm:prSet/>
      <dgm:spPr/>
      <dgm:t>
        <a:bodyPr/>
        <a:lstStyle/>
        <a:p>
          <a:endParaRPr lang="en-US" sz="1400"/>
        </a:p>
      </dgm:t>
    </dgm:pt>
    <dgm:pt modelId="{BED3C3ED-D563-4D00-859B-A50B34B81694}" type="sibTrans" cxnId="{CBCBE311-6B9A-422B-895F-77B0A3F6E25E}">
      <dgm:prSet/>
      <dgm:spPr/>
      <dgm:t>
        <a:bodyPr/>
        <a:lstStyle/>
        <a:p>
          <a:endParaRPr lang="en-US" sz="1400"/>
        </a:p>
      </dgm:t>
    </dgm:pt>
    <dgm:pt modelId="{CAE3D239-AC49-450F-9922-82EE8C87F965}">
      <dgm:prSet custT="1"/>
      <dgm:spPr/>
      <dgm:t>
        <a:bodyPr/>
        <a:lstStyle/>
        <a:p>
          <a:pPr>
            <a:lnSpc>
              <a:spcPct val="100000"/>
            </a:lnSpc>
            <a:spcBef>
              <a:spcPts val="1000"/>
            </a:spcBef>
            <a:spcAft>
              <a:spcPts val="1000"/>
            </a:spcAft>
          </a:pPr>
          <a:r>
            <a:rPr lang="en-US" sz="1800" b="1" dirty="0">
              <a:latin typeface="Georgia" panose="02040502050405020303" pitchFamily="18" charset="0"/>
            </a:rPr>
            <a:t>New Rules Regarding Permissible Business Structures</a:t>
          </a:r>
        </a:p>
      </dgm:t>
    </dgm:pt>
    <dgm:pt modelId="{A1991281-24CD-4D47-A8BB-33E3A3CACF77}" type="parTrans" cxnId="{8132F8DA-AE1F-4CCC-A80A-4B763D544EFE}">
      <dgm:prSet/>
      <dgm:spPr/>
      <dgm:t>
        <a:bodyPr/>
        <a:lstStyle/>
        <a:p>
          <a:endParaRPr lang="en-US" sz="1400"/>
        </a:p>
      </dgm:t>
    </dgm:pt>
    <dgm:pt modelId="{982FD68A-50A6-48FD-8537-0C9A30D15C84}" type="sibTrans" cxnId="{8132F8DA-AE1F-4CCC-A80A-4B763D544EFE}">
      <dgm:prSet/>
      <dgm:spPr/>
      <dgm:t>
        <a:bodyPr/>
        <a:lstStyle/>
        <a:p>
          <a:endParaRPr lang="en-US" sz="1400"/>
        </a:p>
      </dgm:t>
    </dgm:pt>
    <dgm:pt modelId="{55D7F803-9371-4475-BAA2-FBFA5FF038AA}" type="pres">
      <dgm:prSet presAssocID="{D7FB3191-1DE8-4CFA-BC49-ADB75BCD5603}" presName="Name0" presStyleCnt="0">
        <dgm:presLayoutVars>
          <dgm:chMax val="7"/>
          <dgm:chPref val="7"/>
          <dgm:dir/>
          <dgm:animOne val="branch"/>
          <dgm:animLvl val="lvl"/>
        </dgm:presLayoutVars>
      </dgm:prSet>
      <dgm:spPr/>
    </dgm:pt>
    <dgm:pt modelId="{4C6A7DEC-E07C-431E-B81E-D5423E3B46E1}" type="pres">
      <dgm:prSet presAssocID="{539E3CBC-AF71-413E-8E8D-C049BBF1231C}" presName="composite" presStyleCnt="0"/>
      <dgm:spPr/>
    </dgm:pt>
    <dgm:pt modelId="{C35FF615-0E25-41AC-AEC3-33EFB82BB1EC}" type="pres">
      <dgm:prSet presAssocID="{539E3CBC-AF71-413E-8E8D-C049BBF1231C}" presName="BackAccent" presStyleLbl="bgShp" presStyleIdx="0" presStyleCnt="3"/>
      <dgm:spPr/>
    </dgm:pt>
    <dgm:pt modelId="{FF8BA707-F749-4E7F-B518-734AA8503815}" type="pres">
      <dgm:prSet presAssocID="{539E3CBC-AF71-413E-8E8D-C049BBF1231C}" presName="Accent" presStyleLbl="alignNode1" presStyleIdx="0" presStyleCnt="3"/>
      <dgm:spPr/>
    </dgm:pt>
    <dgm:pt modelId="{D0FB6501-6BD2-4994-AABB-BDF8A3F848C2}" type="pres">
      <dgm:prSet presAssocID="{539E3CBC-AF71-413E-8E8D-C049BBF1231C}" presName="Child" presStyleLbl="revTx" presStyleIdx="0" presStyleCnt="6" custLinFactNeighborX="1518" custLinFactNeighborY="477">
        <dgm:presLayoutVars>
          <dgm:chMax val="0"/>
          <dgm:chPref val="0"/>
          <dgm:bulletEnabled val="1"/>
        </dgm:presLayoutVars>
      </dgm:prSet>
      <dgm:spPr/>
    </dgm:pt>
    <dgm:pt modelId="{CBD3243F-ED7A-412E-B6C2-C60E1789EF1F}" type="pres">
      <dgm:prSet presAssocID="{539E3CBC-AF71-413E-8E8D-C049BBF1231C}" presName="Parent" presStyleLbl="revTx" presStyleIdx="1" presStyleCnt="6" custScaleX="112872" custLinFactNeighborX="1518">
        <dgm:presLayoutVars>
          <dgm:chMax val="1"/>
          <dgm:chPref val="1"/>
          <dgm:bulletEnabled val="1"/>
        </dgm:presLayoutVars>
      </dgm:prSet>
      <dgm:spPr/>
    </dgm:pt>
    <dgm:pt modelId="{4AEA15C1-14FA-4B35-949F-5DB4867B9B73}" type="pres">
      <dgm:prSet presAssocID="{355C0564-3A01-4EC2-8313-1962D9AA7EA6}" presName="sibTrans" presStyleCnt="0"/>
      <dgm:spPr/>
    </dgm:pt>
    <dgm:pt modelId="{7BEC1928-D789-4233-B8BF-A12758E6B8CE}" type="pres">
      <dgm:prSet presAssocID="{7BC7B508-1ADF-4D24-AD25-0EA83F5FBAAF}" presName="composite" presStyleCnt="0"/>
      <dgm:spPr/>
    </dgm:pt>
    <dgm:pt modelId="{22B4AE0B-3373-49B1-B243-DCBE012BFA29}" type="pres">
      <dgm:prSet presAssocID="{7BC7B508-1ADF-4D24-AD25-0EA83F5FBAAF}" presName="BackAccent" presStyleLbl="bgShp" presStyleIdx="1" presStyleCnt="3"/>
      <dgm:spPr/>
    </dgm:pt>
    <dgm:pt modelId="{FE77119B-33E3-46DA-8106-BCB2AA1694D8}" type="pres">
      <dgm:prSet presAssocID="{7BC7B508-1ADF-4D24-AD25-0EA83F5FBAAF}" presName="Accent" presStyleLbl="alignNode1" presStyleIdx="1" presStyleCnt="3"/>
      <dgm:spPr/>
    </dgm:pt>
    <dgm:pt modelId="{5D86C167-9B4A-44BE-82BA-FC8B117B3400}" type="pres">
      <dgm:prSet presAssocID="{7BC7B508-1ADF-4D24-AD25-0EA83F5FBAAF}" presName="Child" presStyleLbl="revTx" presStyleIdx="2" presStyleCnt="6" custScaleX="113499">
        <dgm:presLayoutVars>
          <dgm:chMax val="0"/>
          <dgm:chPref val="0"/>
          <dgm:bulletEnabled val="1"/>
        </dgm:presLayoutVars>
      </dgm:prSet>
      <dgm:spPr/>
    </dgm:pt>
    <dgm:pt modelId="{0FACAAC5-DACE-429D-8489-1784C57663DA}" type="pres">
      <dgm:prSet presAssocID="{7BC7B508-1ADF-4D24-AD25-0EA83F5FBAAF}" presName="Parent" presStyleLbl="revTx" presStyleIdx="3" presStyleCnt="6" custScaleX="113036" custLinFactNeighborX="1518">
        <dgm:presLayoutVars>
          <dgm:chMax val="1"/>
          <dgm:chPref val="1"/>
          <dgm:bulletEnabled val="1"/>
        </dgm:presLayoutVars>
      </dgm:prSet>
      <dgm:spPr/>
    </dgm:pt>
    <dgm:pt modelId="{DFFD952C-F058-4884-87FE-922F4C8308AA}" type="pres">
      <dgm:prSet presAssocID="{C9FB8F3F-15C6-4A7A-B2B7-EC8A20FF9CE8}" presName="sibTrans" presStyleCnt="0"/>
      <dgm:spPr/>
    </dgm:pt>
    <dgm:pt modelId="{3B054DF9-2CE7-47EB-81DA-1A3DB2F87BA9}" type="pres">
      <dgm:prSet presAssocID="{78D74AE4-F9F1-48A7-9395-FAE49E8C3197}" presName="composite" presStyleCnt="0"/>
      <dgm:spPr/>
    </dgm:pt>
    <dgm:pt modelId="{505E4370-534C-4E56-AA5A-9FB5AE95312B}" type="pres">
      <dgm:prSet presAssocID="{78D74AE4-F9F1-48A7-9395-FAE49E8C3197}" presName="BackAccent" presStyleLbl="bgShp" presStyleIdx="2" presStyleCnt="3"/>
      <dgm:spPr/>
    </dgm:pt>
    <dgm:pt modelId="{95B3463F-3F1D-4B72-A658-E32232A5E869}" type="pres">
      <dgm:prSet presAssocID="{78D74AE4-F9F1-48A7-9395-FAE49E8C3197}" presName="Accent" presStyleLbl="alignNode1" presStyleIdx="2" presStyleCnt="3"/>
      <dgm:spPr/>
    </dgm:pt>
    <dgm:pt modelId="{FF8A5679-11CC-4F77-8A8A-3807CEC7C484}" type="pres">
      <dgm:prSet presAssocID="{78D74AE4-F9F1-48A7-9395-FAE49E8C3197}" presName="Child" presStyleLbl="revTx" presStyleIdx="4" presStyleCnt="6">
        <dgm:presLayoutVars>
          <dgm:chMax val="0"/>
          <dgm:chPref val="0"/>
          <dgm:bulletEnabled val="1"/>
        </dgm:presLayoutVars>
      </dgm:prSet>
      <dgm:spPr/>
    </dgm:pt>
    <dgm:pt modelId="{3A38AABA-4B93-4D34-95B3-C81D82B6EC03}" type="pres">
      <dgm:prSet presAssocID="{78D74AE4-F9F1-48A7-9395-FAE49E8C3197}" presName="Parent" presStyleLbl="revTx" presStyleIdx="5" presStyleCnt="6" custScaleX="112728">
        <dgm:presLayoutVars>
          <dgm:chMax val="1"/>
          <dgm:chPref val="1"/>
          <dgm:bulletEnabled val="1"/>
        </dgm:presLayoutVars>
      </dgm:prSet>
      <dgm:spPr/>
    </dgm:pt>
  </dgm:ptLst>
  <dgm:cxnLst>
    <dgm:cxn modelId="{C2561A0F-D91F-461F-BCFF-1ABE7CA0EFCC}" type="presOf" srcId="{E48BFD7C-BFC6-4430-BE2E-DE75D003AE37}" destId="{D0FB6501-6BD2-4994-AABB-BDF8A3F848C2}" srcOrd="0" destOrd="0" presId="urn:microsoft.com/office/officeart/2008/layout/IncreasingCircleProcess"/>
    <dgm:cxn modelId="{CBCBE311-6B9A-422B-895F-77B0A3F6E25E}" srcId="{7BC7B508-1ADF-4D24-AD25-0EA83F5FBAAF}" destId="{837D66A8-473E-48AD-9AD9-55871F7CFC56}" srcOrd="1" destOrd="0" parTransId="{DD3FE2A4-882F-4C01-95AD-A7F8A7B9ED26}" sibTransId="{BED3C3ED-D563-4D00-859B-A50B34B81694}"/>
    <dgm:cxn modelId="{B0ED252B-B344-40B2-AC08-CD3C21BED098}" type="presOf" srcId="{539E3CBC-AF71-413E-8E8D-C049BBF1231C}" destId="{CBD3243F-ED7A-412E-B6C2-C60E1789EF1F}" srcOrd="0" destOrd="0" presId="urn:microsoft.com/office/officeart/2008/layout/IncreasingCircleProcess"/>
    <dgm:cxn modelId="{57105D2E-D3AE-4869-94D2-729C602FDD44}" srcId="{539E3CBC-AF71-413E-8E8D-C049BBF1231C}" destId="{E48BFD7C-BFC6-4430-BE2E-DE75D003AE37}" srcOrd="0" destOrd="0" parTransId="{DDFE2292-6B6C-4E69-A9E9-7DD63AC69BC8}" sibTransId="{A7E4D49C-550F-452B-95DA-584B73A43104}"/>
    <dgm:cxn modelId="{BAD59337-EF96-4976-B23D-6AF338322DBB}" type="presOf" srcId="{837D66A8-473E-48AD-9AD9-55871F7CFC56}" destId="{5D86C167-9B4A-44BE-82BA-FC8B117B3400}" srcOrd="0" destOrd="1" presId="urn:microsoft.com/office/officeart/2008/layout/IncreasingCircleProcess"/>
    <dgm:cxn modelId="{7FE9794E-5609-4DF2-86AA-B23FB1B60685}" type="presOf" srcId="{DB7692B2-0BCB-40C8-B649-2C3F66B49447}" destId="{D0FB6501-6BD2-4994-AABB-BDF8A3F848C2}" srcOrd="0" destOrd="1" presId="urn:microsoft.com/office/officeart/2008/layout/IncreasingCircleProcess"/>
    <dgm:cxn modelId="{D16B1F7E-E0DA-44D3-A620-C9FA5CBA9882}" srcId="{7BC7B508-1ADF-4D24-AD25-0EA83F5FBAAF}" destId="{ED4DE9C5-7B5C-4983-8F23-A03BEC58A0A8}" srcOrd="0" destOrd="0" parTransId="{711ADCB9-3BD7-4FE5-A963-D933A69487BB}" sibTransId="{1FDDAEB6-9125-40F6-9A26-6CF2312E0981}"/>
    <dgm:cxn modelId="{3E4B8B92-560D-42CD-940C-8A4FC193E1CA}" srcId="{D7FB3191-1DE8-4CFA-BC49-ADB75BCD5603}" destId="{78D74AE4-F9F1-48A7-9395-FAE49E8C3197}" srcOrd="2" destOrd="0" parTransId="{59E9FCF1-468F-4C5B-9B55-5D133A164B6F}" sibTransId="{EEAEC7E8-00D0-433F-B9B9-732DE9A80574}"/>
    <dgm:cxn modelId="{D2C4E899-27FB-4AF8-83C8-492B2A7A8F82}" srcId="{D7FB3191-1DE8-4CFA-BC49-ADB75BCD5603}" destId="{7BC7B508-1ADF-4D24-AD25-0EA83F5FBAAF}" srcOrd="1" destOrd="0" parTransId="{B80EC7B7-EECA-4555-BF6A-42DB70F16DE3}" sibTransId="{C9FB8F3F-15C6-4A7A-B2B7-EC8A20FF9CE8}"/>
    <dgm:cxn modelId="{273CC8A0-C75F-4F19-A4CA-630449D6DA78}" type="presOf" srcId="{CAE3D239-AC49-450F-9922-82EE8C87F965}" destId="{5D86C167-9B4A-44BE-82BA-FC8B117B3400}" srcOrd="0" destOrd="2" presId="urn:microsoft.com/office/officeart/2008/layout/IncreasingCircleProcess"/>
    <dgm:cxn modelId="{53A6D4A0-8BA9-44D6-83BA-604F3C9A7BC1}" type="presOf" srcId="{D7FB3191-1DE8-4CFA-BC49-ADB75BCD5603}" destId="{55D7F803-9371-4475-BAA2-FBFA5FF038AA}" srcOrd="0" destOrd="0" presId="urn:microsoft.com/office/officeart/2008/layout/IncreasingCircleProcess"/>
    <dgm:cxn modelId="{BCFF99B8-422E-48F9-AA31-ABABD0D0C285}" srcId="{D7FB3191-1DE8-4CFA-BC49-ADB75BCD5603}" destId="{539E3CBC-AF71-413E-8E8D-C049BBF1231C}" srcOrd="0" destOrd="0" parTransId="{C8176D76-4DB4-4866-9F23-FE1699C31D5D}" sibTransId="{355C0564-3A01-4EC2-8313-1962D9AA7EA6}"/>
    <dgm:cxn modelId="{5A0947CC-03E6-4081-ACFB-342CE5D9FF8C}" type="presOf" srcId="{78D74AE4-F9F1-48A7-9395-FAE49E8C3197}" destId="{3A38AABA-4B93-4D34-95B3-C81D82B6EC03}" srcOrd="0" destOrd="0" presId="urn:microsoft.com/office/officeart/2008/layout/IncreasingCircleProcess"/>
    <dgm:cxn modelId="{8132F8DA-AE1F-4CCC-A80A-4B763D544EFE}" srcId="{7BC7B508-1ADF-4D24-AD25-0EA83F5FBAAF}" destId="{CAE3D239-AC49-450F-9922-82EE8C87F965}" srcOrd="2" destOrd="0" parTransId="{A1991281-24CD-4D47-A8BB-33E3A3CACF77}" sibTransId="{982FD68A-50A6-48FD-8537-0C9A30D15C84}"/>
    <dgm:cxn modelId="{D4D681E7-BA65-4792-B694-BD8AA47D7543}" type="presOf" srcId="{ED4DE9C5-7B5C-4983-8F23-A03BEC58A0A8}" destId="{5D86C167-9B4A-44BE-82BA-FC8B117B3400}" srcOrd="0" destOrd="0" presId="urn:microsoft.com/office/officeart/2008/layout/IncreasingCircleProcess"/>
    <dgm:cxn modelId="{1A68BBEC-59E8-4362-AB0F-C709BED1CC5B}" srcId="{78D74AE4-F9F1-48A7-9395-FAE49E8C3197}" destId="{5B741E93-76F1-4040-A47B-9366965990A3}" srcOrd="0" destOrd="0" parTransId="{98560FA2-B46D-4829-BFE4-B6FA25D6FFD8}" sibTransId="{FAAE02B8-F77C-4EE6-ACAC-07A7E2FD2FC4}"/>
    <dgm:cxn modelId="{A7D4BAF2-A0AC-4322-A0EC-36D251EB5FF1}" srcId="{539E3CBC-AF71-413E-8E8D-C049BBF1231C}" destId="{DB7692B2-0BCB-40C8-B649-2C3F66B49447}" srcOrd="1" destOrd="0" parTransId="{EDB78328-8070-4C23-B2D4-C2D0E52811FE}" sibTransId="{B9FACDBA-70AA-4A02-B958-8D7605D5E834}"/>
    <dgm:cxn modelId="{FF758FF4-AFBF-4C0E-B023-5ABCDC55ACA0}" type="presOf" srcId="{7BC7B508-1ADF-4D24-AD25-0EA83F5FBAAF}" destId="{0FACAAC5-DACE-429D-8489-1784C57663DA}" srcOrd="0" destOrd="0" presId="urn:microsoft.com/office/officeart/2008/layout/IncreasingCircleProcess"/>
    <dgm:cxn modelId="{A94169F7-7085-400D-8964-758D2EB9860E}" type="presOf" srcId="{5B741E93-76F1-4040-A47B-9366965990A3}" destId="{FF8A5679-11CC-4F77-8A8A-3807CEC7C484}" srcOrd="0" destOrd="0" presId="urn:microsoft.com/office/officeart/2008/layout/IncreasingCircleProcess"/>
    <dgm:cxn modelId="{2C9C6DC3-03B8-4C2D-BC1E-3E50B4FBC810}" type="presParOf" srcId="{55D7F803-9371-4475-BAA2-FBFA5FF038AA}" destId="{4C6A7DEC-E07C-431E-B81E-D5423E3B46E1}" srcOrd="0" destOrd="0" presId="urn:microsoft.com/office/officeart/2008/layout/IncreasingCircleProcess"/>
    <dgm:cxn modelId="{C9BE6573-7E4B-47ED-A94A-42E917F58FD0}" type="presParOf" srcId="{4C6A7DEC-E07C-431E-B81E-D5423E3B46E1}" destId="{C35FF615-0E25-41AC-AEC3-33EFB82BB1EC}" srcOrd="0" destOrd="0" presId="urn:microsoft.com/office/officeart/2008/layout/IncreasingCircleProcess"/>
    <dgm:cxn modelId="{E280FB20-2521-4D0A-8038-B3BF9EC9507E}" type="presParOf" srcId="{4C6A7DEC-E07C-431E-B81E-D5423E3B46E1}" destId="{FF8BA707-F749-4E7F-B518-734AA8503815}" srcOrd="1" destOrd="0" presId="urn:microsoft.com/office/officeart/2008/layout/IncreasingCircleProcess"/>
    <dgm:cxn modelId="{E659CB8F-F57B-4FE5-B575-77DA90878A8F}" type="presParOf" srcId="{4C6A7DEC-E07C-431E-B81E-D5423E3B46E1}" destId="{D0FB6501-6BD2-4994-AABB-BDF8A3F848C2}" srcOrd="2" destOrd="0" presId="urn:microsoft.com/office/officeart/2008/layout/IncreasingCircleProcess"/>
    <dgm:cxn modelId="{BC951363-227D-4394-941D-4AE5AA91916E}" type="presParOf" srcId="{4C6A7DEC-E07C-431E-B81E-D5423E3B46E1}" destId="{CBD3243F-ED7A-412E-B6C2-C60E1789EF1F}" srcOrd="3" destOrd="0" presId="urn:microsoft.com/office/officeart/2008/layout/IncreasingCircleProcess"/>
    <dgm:cxn modelId="{9CBC2829-8391-49BE-8D6E-3278573E6A5A}" type="presParOf" srcId="{55D7F803-9371-4475-BAA2-FBFA5FF038AA}" destId="{4AEA15C1-14FA-4B35-949F-5DB4867B9B73}" srcOrd="1" destOrd="0" presId="urn:microsoft.com/office/officeart/2008/layout/IncreasingCircleProcess"/>
    <dgm:cxn modelId="{034013DD-3ECE-44FD-9F2E-9462E77A5556}" type="presParOf" srcId="{55D7F803-9371-4475-BAA2-FBFA5FF038AA}" destId="{7BEC1928-D789-4233-B8BF-A12758E6B8CE}" srcOrd="2" destOrd="0" presId="urn:microsoft.com/office/officeart/2008/layout/IncreasingCircleProcess"/>
    <dgm:cxn modelId="{AAFA9ECB-46B9-41D6-80EC-F0BD53F0FF85}" type="presParOf" srcId="{7BEC1928-D789-4233-B8BF-A12758E6B8CE}" destId="{22B4AE0B-3373-49B1-B243-DCBE012BFA29}" srcOrd="0" destOrd="0" presId="urn:microsoft.com/office/officeart/2008/layout/IncreasingCircleProcess"/>
    <dgm:cxn modelId="{1ACE8C62-5D02-4A04-9E1E-AE4ABF2A6E3A}" type="presParOf" srcId="{7BEC1928-D789-4233-B8BF-A12758E6B8CE}" destId="{FE77119B-33E3-46DA-8106-BCB2AA1694D8}" srcOrd="1" destOrd="0" presId="urn:microsoft.com/office/officeart/2008/layout/IncreasingCircleProcess"/>
    <dgm:cxn modelId="{65C0C52F-357B-409F-AFAE-C84B9C3818ED}" type="presParOf" srcId="{7BEC1928-D789-4233-B8BF-A12758E6B8CE}" destId="{5D86C167-9B4A-44BE-82BA-FC8B117B3400}" srcOrd="2" destOrd="0" presId="urn:microsoft.com/office/officeart/2008/layout/IncreasingCircleProcess"/>
    <dgm:cxn modelId="{E7604097-4358-400A-8537-D99B314CFF9A}" type="presParOf" srcId="{7BEC1928-D789-4233-B8BF-A12758E6B8CE}" destId="{0FACAAC5-DACE-429D-8489-1784C57663DA}" srcOrd="3" destOrd="0" presId="urn:microsoft.com/office/officeart/2008/layout/IncreasingCircleProcess"/>
    <dgm:cxn modelId="{0D303EF5-6195-46A5-B8F5-C1EF760C4CAD}" type="presParOf" srcId="{55D7F803-9371-4475-BAA2-FBFA5FF038AA}" destId="{DFFD952C-F058-4884-87FE-922F4C8308AA}" srcOrd="3" destOrd="0" presId="urn:microsoft.com/office/officeart/2008/layout/IncreasingCircleProcess"/>
    <dgm:cxn modelId="{64F2DF0B-527D-4856-BD7B-B8C6E85CE009}" type="presParOf" srcId="{55D7F803-9371-4475-BAA2-FBFA5FF038AA}" destId="{3B054DF9-2CE7-47EB-81DA-1A3DB2F87BA9}" srcOrd="4" destOrd="0" presId="urn:microsoft.com/office/officeart/2008/layout/IncreasingCircleProcess"/>
    <dgm:cxn modelId="{ADB9963C-100F-4C39-A214-C1FF5F46E862}" type="presParOf" srcId="{3B054DF9-2CE7-47EB-81DA-1A3DB2F87BA9}" destId="{505E4370-534C-4E56-AA5A-9FB5AE95312B}" srcOrd="0" destOrd="0" presId="urn:microsoft.com/office/officeart/2008/layout/IncreasingCircleProcess"/>
    <dgm:cxn modelId="{343870F9-2F30-4817-A05C-822F74EB360E}" type="presParOf" srcId="{3B054DF9-2CE7-47EB-81DA-1A3DB2F87BA9}" destId="{95B3463F-3F1D-4B72-A658-E32232A5E869}" srcOrd="1" destOrd="0" presId="urn:microsoft.com/office/officeart/2008/layout/IncreasingCircleProcess"/>
    <dgm:cxn modelId="{CC1DE8AD-8169-4E4C-AE32-288F1DE222D5}" type="presParOf" srcId="{3B054DF9-2CE7-47EB-81DA-1A3DB2F87BA9}" destId="{FF8A5679-11CC-4F77-8A8A-3807CEC7C484}" srcOrd="2" destOrd="0" presId="urn:microsoft.com/office/officeart/2008/layout/IncreasingCircleProcess"/>
    <dgm:cxn modelId="{AAD5FCBF-86DA-4E75-9E17-F517D2A3DE8C}" type="presParOf" srcId="{3B054DF9-2CE7-47EB-81DA-1A3DB2F87BA9}" destId="{3A38AABA-4B93-4D34-95B3-C81D82B6EC03}" srcOrd="3" destOrd="0" presId="urn:microsoft.com/office/officeart/2008/layout/Increasing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2FADE8-6059-4783-86B7-4AF0536639AF}"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29E0824-CA0B-4EF0-8C54-7AF50C52989F}">
      <dgm:prSet/>
      <dgm:spPr/>
      <dgm:t>
        <a:bodyPr/>
        <a:lstStyle/>
        <a:p>
          <a:pPr>
            <a:lnSpc>
              <a:spcPct val="100000"/>
            </a:lnSpc>
          </a:pPr>
          <a:r>
            <a:rPr lang="en-US" b="1" dirty="0">
              <a:latin typeface="Georgia" panose="02040502050405020303" pitchFamily="18" charset="0"/>
            </a:rPr>
            <a:t>State Supreme Courts</a:t>
          </a:r>
        </a:p>
      </dgm:t>
    </dgm:pt>
    <dgm:pt modelId="{118A1B48-1032-40F3-906B-C7CDAC4C0A54}" type="parTrans" cxnId="{9D749197-684F-41D2-B0DB-7F3E8B61ABE3}">
      <dgm:prSet/>
      <dgm:spPr/>
      <dgm:t>
        <a:bodyPr/>
        <a:lstStyle/>
        <a:p>
          <a:endParaRPr lang="en-US"/>
        </a:p>
      </dgm:t>
    </dgm:pt>
    <dgm:pt modelId="{B5D93080-2347-4B2D-A93C-701A1EF8B68A}" type="sibTrans" cxnId="{9D749197-684F-41D2-B0DB-7F3E8B61ABE3}">
      <dgm:prSet/>
      <dgm:spPr/>
      <dgm:t>
        <a:bodyPr/>
        <a:lstStyle/>
        <a:p>
          <a:endParaRPr lang="en-US"/>
        </a:p>
      </dgm:t>
    </dgm:pt>
    <dgm:pt modelId="{C334CE59-DE77-4546-85C8-5DD6027B5EC2}">
      <dgm:prSet/>
      <dgm:spPr/>
      <dgm:t>
        <a:bodyPr/>
        <a:lstStyle/>
        <a:p>
          <a:pPr>
            <a:lnSpc>
              <a:spcPct val="100000"/>
            </a:lnSpc>
          </a:pPr>
          <a:r>
            <a:rPr lang="en-US" dirty="0"/>
            <a:t> </a:t>
          </a:r>
        </a:p>
      </dgm:t>
    </dgm:pt>
    <dgm:pt modelId="{62DEC211-9D78-45DD-8591-F45328BA7D40}" type="parTrans" cxnId="{661958C6-51EC-48B0-9447-F517605612C8}">
      <dgm:prSet/>
      <dgm:spPr/>
      <dgm:t>
        <a:bodyPr/>
        <a:lstStyle/>
        <a:p>
          <a:endParaRPr lang="en-US"/>
        </a:p>
      </dgm:t>
    </dgm:pt>
    <dgm:pt modelId="{9B603B34-1CA1-4F03-BD8E-10B16B581DCA}" type="sibTrans" cxnId="{661958C6-51EC-48B0-9447-F517605612C8}">
      <dgm:prSet/>
      <dgm:spPr/>
      <dgm:t>
        <a:bodyPr/>
        <a:lstStyle/>
        <a:p>
          <a:endParaRPr lang="en-US"/>
        </a:p>
      </dgm:t>
    </dgm:pt>
    <dgm:pt modelId="{2FCC9EBE-6C2D-4BCF-AD68-EF15D37918FE}">
      <dgm:prSet/>
      <dgm:spPr/>
      <dgm:t>
        <a:bodyPr/>
        <a:lstStyle/>
        <a:p>
          <a:pPr>
            <a:lnSpc>
              <a:spcPct val="100000"/>
            </a:lnSpc>
          </a:pPr>
          <a:r>
            <a:rPr lang="en-US" b="1" dirty="0">
              <a:latin typeface="Georgia" panose="02040502050405020303" pitchFamily="18" charset="0"/>
            </a:rPr>
            <a:t>Bar Organizations</a:t>
          </a:r>
        </a:p>
      </dgm:t>
    </dgm:pt>
    <dgm:pt modelId="{F0E63598-05DD-4CFB-B89D-1CEFC3DEDA96}" type="parTrans" cxnId="{C997E435-6F00-43DC-9D72-3B6DAFED42E2}">
      <dgm:prSet/>
      <dgm:spPr/>
      <dgm:t>
        <a:bodyPr/>
        <a:lstStyle/>
        <a:p>
          <a:endParaRPr lang="en-US"/>
        </a:p>
      </dgm:t>
    </dgm:pt>
    <dgm:pt modelId="{224322CF-0C16-4A99-9BCA-7EBFEF1865F2}" type="sibTrans" cxnId="{C997E435-6F00-43DC-9D72-3B6DAFED42E2}">
      <dgm:prSet/>
      <dgm:spPr/>
      <dgm:t>
        <a:bodyPr/>
        <a:lstStyle/>
        <a:p>
          <a:endParaRPr lang="en-US"/>
        </a:p>
      </dgm:t>
    </dgm:pt>
    <dgm:pt modelId="{E5F8B300-1996-4861-9DA0-F0AE264DFB59}">
      <dgm:prSet/>
      <dgm:spPr/>
      <dgm:t>
        <a:bodyPr/>
        <a:lstStyle/>
        <a:p>
          <a:pPr>
            <a:lnSpc>
              <a:spcPct val="100000"/>
            </a:lnSpc>
          </a:pPr>
          <a:endParaRPr lang="en-US" dirty="0"/>
        </a:p>
      </dgm:t>
    </dgm:pt>
    <dgm:pt modelId="{6DBB9623-8FDA-4580-8BB0-104CB10A4EA1}" type="parTrans" cxnId="{ECEF2BC7-366F-4C57-9813-1B20E941DA19}">
      <dgm:prSet/>
      <dgm:spPr/>
      <dgm:t>
        <a:bodyPr/>
        <a:lstStyle/>
        <a:p>
          <a:endParaRPr lang="en-US"/>
        </a:p>
      </dgm:t>
    </dgm:pt>
    <dgm:pt modelId="{CCD70A18-8277-4CC3-88D3-78E90E8330CD}" type="sibTrans" cxnId="{ECEF2BC7-366F-4C57-9813-1B20E941DA19}">
      <dgm:prSet/>
      <dgm:spPr/>
      <dgm:t>
        <a:bodyPr/>
        <a:lstStyle/>
        <a:p>
          <a:endParaRPr lang="en-US"/>
        </a:p>
      </dgm:t>
    </dgm:pt>
    <dgm:pt modelId="{4887E520-1E7C-4CCC-AA5E-CFD77B43D26C}" type="pres">
      <dgm:prSet presAssocID="{932FADE8-6059-4783-86B7-4AF0536639AF}" presName="root" presStyleCnt="0">
        <dgm:presLayoutVars>
          <dgm:dir/>
          <dgm:resizeHandles val="exact"/>
        </dgm:presLayoutVars>
      </dgm:prSet>
      <dgm:spPr/>
    </dgm:pt>
    <dgm:pt modelId="{581619AF-F46B-4FF8-A2B4-0614D81234D3}" type="pres">
      <dgm:prSet presAssocID="{F29E0824-CA0B-4EF0-8C54-7AF50C52989F}" presName="compNode" presStyleCnt="0"/>
      <dgm:spPr/>
    </dgm:pt>
    <dgm:pt modelId="{0B0E401D-FFEF-46AF-A4B3-B3A91166F3DC}" type="pres">
      <dgm:prSet presAssocID="{F29E0824-CA0B-4EF0-8C54-7AF50C52989F}" presName="bgRect" presStyleLbl="bgShp" presStyleIdx="0" presStyleCnt="2"/>
      <dgm:spPr/>
    </dgm:pt>
    <dgm:pt modelId="{AA277842-91E1-409A-BF0C-AAD043958F22}" type="pres">
      <dgm:prSet presAssocID="{F29E0824-CA0B-4EF0-8C54-7AF50C5298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A556BC5B-7908-468F-A2E8-6EC1D1D04927}" type="pres">
      <dgm:prSet presAssocID="{F29E0824-CA0B-4EF0-8C54-7AF50C52989F}" presName="spaceRect" presStyleCnt="0"/>
      <dgm:spPr/>
    </dgm:pt>
    <dgm:pt modelId="{AAE1E3AF-3656-4F60-B4D4-7E5C63CACC04}" type="pres">
      <dgm:prSet presAssocID="{F29E0824-CA0B-4EF0-8C54-7AF50C52989F}" presName="parTx" presStyleLbl="revTx" presStyleIdx="0" presStyleCnt="4" custScaleX="148498" custLinFactNeighborX="32347" custLinFactNeighborY="424">
        <dgm:presLayoutVars>
          <dgm:chMax val="0"/>
          <dgm:chPref val="0"/>
        </dgm:presLayoutVars>
      </dgm:prSet>
      <dgm:spPr/>
    </dgm:pt>
    <dgm:pt modelId="{9BBCD8B2-36CF-4134-BF13-E1909EE984BC}" type="pres">
      <dgm:prSet presAssocID="{F29E0824-CA0B-4EF0-8C54-7AF50C52989F}" presName="desTx" presStyleLbl="revTx" presStyleIdx="1" presStyleCnt="4">
        <dgm:presLayoutVars/>
      </dgm:prSet>
      <dgm:spPr/>
    </dgm:pt>
    <dgm:pt modelId="{5DB1BC33-6EFD-4C1F-8D4D-00136EB18A8C}" type="pres">
      <dgm:prSet presAssocID="{B5D93080-2347-4B2D-A93C-701A1EF8B68A}" presName="sibTrans" presStyleCnt="0"/>
      <dgm:spPr/>
    </dgm:pt>
    <dgm:pt modelId="{47A3FF14-786C-4963-AF0F-EE89DC71EF12}" type="pres">
      <dgm:prSet presAssocID="{2FCC9EBE-6C2D-4BCF-AD68-EF15D37918FE}" presName="compNode" presStyleCnt="0"/>
      <dgm:spPr/>
    </dgm:pt>
    <dgm:pt modelId="{E7BACB8D-CB64-42EB-B43D-416C0F1CE889}" type="pres">
      <dgm:prSet presAssocID="{2FCC9EBE-6C2D-4BCF-AD68-EF15D37918FE}" presName="bgRect" presStyleLbl="bgShp" presStyleIdx="1" presStyleCnt="2"/>
      <dgm:spPr/>
    </dgm:pt>
    <dgm:pt modelId="{54149391-582C-41EB-BC32-261995C78B71}" type="pres">
      <dgm:prSet presAssocID="{2FCC9EBE-6C2D-4BCF-AD68-EF15D37918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410E9B13-3A9C-47A5-87F3-80C64589F6D3}" type="pres">
      <dgm:prSet presAssocID="{2FCC9EBE-6C2D-4BCF-AD68-EF15D37918FE}" presName="spaceRect" presStyleCnt="0"/>
      <dgm:spPr/>
    </dgm:pt>
    <dgm:pt modelId="{69605ECE-F4D2-472B-AA8D-EF469543334D}" type="pres">
      <dgm:prSet presAssocID="{2FCC9EBE-6C2D-4BCF-AD68-EF15D37918FE}" presName="parTx" presStyleLbl="revTx" presStyleIdx="2" presStyleCnt="4" custScaleX="145648" custLinFactNeighborX="32325" custLinFactNeighborY="2970">
        <dgm:presLayoutVars>
          <dgm:chMax val="0"/>
          <dgm:chPref val="0"/>
        </dgm:presLayoutVars>
      </dgm:prSet>
      <dgm:spPr/>
    </dgm:pt>
    <dgm:pt modelId="{5233100C-5CB5-48D6-97C9-48C69A2760E0}" type="pres">
      <dgm:prSet presAssocID="{2FCC9EBE-6C2D-4BCF-AD68-EF15D37918FE}" presName="desTx" presStyleLbl="revTx" presStyleIdx="3" presStyleCnt="4">
        <dgm:presLayoutVars/>
      </dgm:prSet>
      <dgm:spPr/>
    </dgm:pt>
  </dgm:ptLst>
  <dgm:cxnLst>
    <dgm:cxn modelId="{C997E435-6F00-43DC-9D72-3B6DAFED42E2}" srcId="{932FADE8-6059-4783-86B7-4AF0536639AF}" destId="{2FCC9EBE-6C2D-4BCF-AD68-EF15D37918FE}" srcOrd="1" destOrd="0" parTransId="{F0E63598-05DD-4CFB-B89D-1CEFC3DEDA96}" sibTransId="{224322CF-0C16-4A99-9BCA-7EBFEF1865F2}"/>
    <dgm:cxn modelId="{FA0CF65B-F7A9-4466-BBCF-508ED68959DE}" type="presOf" srcId="{2FCC9EBE-6C2D-4BCF-AD68-EF15D37918FE}" destId="{69605ECE-F4D2-472B-AA8D-EF469543334D}" srcOrd="0" destOrd="0" presId="urn:microsoft.com/office/officeart/2018/2/layout/IconVerticalSolidList"/>
    <dgm:cxn modelId="{9DE7B765-61EC-4354-BF44-2B05F96086E3}" type="presOf" srcId="{C334CE59-DE77-4546-85C8-5DD6027B5EC2}" destId="{9BBCD8B2-36CF-4134-BF13-E1909EE984BC}" srcOrd="0" destOrd="0" presId="urn:microsoft.com/office/officeart/2018/2/layout/IconVerticalSolidList"/>
    <dgm:cxn modelId="{03AE9179-59E7-415D-84B0-1D9B7DDAD5FC}" type="presOf" srcId="{932FADE8-6059-4783-86B7-4AF0536639AF}" destId="{4887E520-1E7C-4CCC-AA5E-CFD77B43D26C}" srcOrd="0" destOrd="0" presId="urn:microsoft.com/office/officeart/2018/2/layout/IconVerticalSolidList"/>
    <dgm:cxn modelId="{CCFF225A-6772-4BFC-89B5-D2450E2EB387}" type="presOf" srcId="{F29E0824-CA0B-4EF0-8C54-7AF50C52989F}" destId="{AAE1E3AF-3656-4F60-B4D4-7E5C63CACC04}" srcOrd="0" destOrd="0" presId="urn:microsoft.com/office/officeart/2018/2/layout/IconVerticalSolidList"/>
    <dgm:cxn modelId="{9D749197-684F-41D2-B0DB-7F3E8B61ABE3}" srcId="{932FADE8-6059-4783-86B7-4AF0536639AF}" destId="{F29E0824-CA0B-4EF0-8C54-7AF50C52989F}" srcOrd="0" destOrd="0" parTransId="{118A1B48-1032-40F3-906B-C7CDAC4C0A54}" sibTransId="{B5D93080-2347-4B2D-A93C-701A1EF8B68A}"/>
    <dgm:cxn modelId="{661958C6-51EC-48B0-9447-F517605612C8}" srcId="{F29E0824-CA0B-4EF0-8C54-7AF50C52989F}" destId="{C334CE59-DE77-4546-85C8-5DD6027B5EC2}" srcOrd="0" destOrd="0" parTransId="{62DEC211-9D78-45DD-8591-F45328BA7D40}" sibTransId="{9B603B34-1CA1-4F03-BD8E-10B16B581DCA}"/>
    <dgm:cxn modelId="{ECEF2BC7-366F-4C57-9813-1B20E941DA19}" srcId="{2FCC9EBE-6C2D-4BCF-AD68-EF15D37918FE}" destId="{E5F8B300-1996-4861-9DA0-F0AE264DFB59}" srcOrd="0" destOrd="0" parTransId="{6DBB9623-8FDA-4580-8BB0-104CB10A4EA1}" sibTransId="{CCD70A18-8277-4CC3-88D3-78E90E8330CD}"/>
    <dgm:cxn modelId="{01C4CECA-DBF4-40C9-9EEE-6AC300E9DD1D}" type="presOf" srcId="{E5F8B300-1996-4861-9DA0-F0AE264DFB59}" destId="{5233100C-5CB5-48D6-97C9-48C69A2760E0}" srcOrd="0" destOrd="0" presId="urn:microsoft.com/office/officeart/2018/2/layout/IconVerticalSolidList"/>
    <dgm:cxn modelId="{A184D58B-901C-4E9A-9F87-10BEB7172CD9}" type="presParOf" srcId="{4887E520-1E7C-4CCC-AA5E-CFD77B43D26C}" destId="{581619AF-F46B-4FF8-A2B4-0614D81234D3}" srcOrd="0" destOrd="0" presId="urn:microsoft.com/office/officeart/2018/2/layout/IconVerticalSolidList"/>
    <dgm:cxn modelId="{DC47CC7C-4BDD-4623-9621-477DB05E7A6E}" type="presParOf" srcId="{581619AF-F46B-4FF8-A2B4-0614D81234D3}" destId="{0B0E401D-FFEF-46AF-A4B3-B3A91166F3DC}" srcOrd="0" destOrd="0" presId="urn:microsoft.com/office/officeart/2018/2/layout/IconVerticalSolidList"/>
    <dgm:cxn modelId="{5D645CF8-AC4C-47EB-BAF7-40ACC84F71F5}" type="presParOf" srcId="{581619AF-F46B-4FF8-A2B4-0614D81234D3}" destId="{AA277842-91E1-409A-BF0C-AAD043958F22}" srcOrd="1" destOrd="0" presId="urn:microsoft.com/office/officeart/2018/2/layout/IconVerticalSolidList"/>
    <dgm:cxn modelId="{81FEBDE7-443D-4A0D-B396-42F4F9A9A7F4}" type="presParOf" srcId="{581619AF-F46B-4FF8-A2B4-0614D81234D3}" destId="{A556BC5B-7908-468F-A2E8-6EC1D1D04927}" srcOrd="2" destOrd="0" presId="urn:microsoft.com/office/officeart/2018/2/layout/IconVerticalSolidList"/>
    <dgm:cxn modelId="{80E03C77-6911-49C6-86F1-643F59F1A9FF}" type="presParOf" srcId="{581619AF-F46B-4FF8-A2B4-0614D81234D3}" destId="{AAE1E3AF-3656-4F60-B4D4-7E5C63CACC04}" srcOrd="3" destOrd="0" presId="urn:microsoft.com/office/officeart/2018/2/layout/IconVerticalSolidList"/>
    <dgm:cxn modelId="{ACBE1A2B-8D9D-4361-BF6A-98F61EFC39B0}" type="presParOf" srcId="{581619AF-F46B-4FF8-A2B4-0614D81234D3}" destId="{9BBCD8B2-36CF-4134-BF13-E1909EE984BC}" srcOrd="4" destOrd="0" presId="urn:microsoft.com/office/officeart/2018/2/layout/IconVerticalSolidList"/>
    <dgm:cxn modelId="{754C0730-EA37-4385-A313-92BBA9F2A7AB}" type="presParOf" srcId="{4887E520-1E7C-4CCC-AA5E-CFD77B43D26C}" destId="{5DB1BC33-6EFD-4C1F-8D4D-00136EB18A8C}" srcOrd="1" destOrd="0" presId="urn:microsoft.com/office/officeart/2018/2/layout/IconVerticalSolidList"/>
    <dgm:cxn modelId="{07F033AA-E082-47EF-B368-4887AF90BD1D}" type="presParOf" srcId="{4887E520-1E7C-4CCC-AA5E-CFD77B43D26C}" destId="{47A3FF14-786C-4963-AF0F-EE89DC71EF12}" srcOrd="2" destOrd="0" presId="urn:microsoft.com/office/officeart/2018/2/layout/IconVerticalSolidList"/>
    <dgm:cxn modelId="{2021180C-10C1-4469-B721-DCD81AC941EF}" type="presParOf" srcId="{47A3FF14-786C-4963-AF0F-EE89DC71EF12}" destId="{E7BACB8D-CB64-42EB-B43D-416C0F1CE889}" srcOrd="0" destOrd="0" presId="urn:microsoft.com/office/officeart/2018/2/layout/IconVerticalSolidList"/>
    <dgm:cxn modelId="{7432EEC7-A7C1-419B-98E1-AAE954D70D6A}" type="presParOf" srcId="{47A3FF14-786C-4963-AF0F-EE89DC71EF12}" destId="{54149391-582C-41EB-BC32-261995C78B71}" srcOrd="1" destOrd="0" presId="urn:microsoft.com/office/officeart/2018/2/layout/IconVerticalSolidList"/>
    <dgm:cxn modelId="{2E0E55C6-DE64-4667-8CA7-2E930A1AC957}" type="presParOf" srcId="{47A3FF14-786C-4963-AF0F-EE89DC71EF12}" destId="{410E9B13-3A9C-47A5-87F3-80C64589F6D3}" srcOrd="2" destOrd="0" presId="urn:microsoft.com/office/officeart/2018/2/layout/IconVerticalSolidList"/>
    <dgm:cxn modelId="{B31D90AB-6A6D-48FD-A9F9-A585265B30F6}" type="presParOf" srcId="{47A3FF14-786C-4963-AF0F-EE89DC71EF12}" destId="{69605ECE-F4D2-472B-AA8D-EF469543334D}" srcOrd="3" destOrd="0" presId="urn:microsoft.com/office/officeart/2018/2/layout/IconVerticalSolidList"/>
    <dgm:cxn modelId="{01570112-D38A-49B3-B96A-C8AA7C1DC120}" type="presParOf" srcId="{47A3FF14-786C-4963-AF0F-EE89DC71EF12}" destId="{5233100C-5CB5-48D6-97C9-48C69A2760E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C32AEA-B04A-4E7F-92CD-7BFB366839A4}" type="doc">
      <dgm:prSet loTypeId="urn:diagrams.loki3.com/BracketList" loCatId="list" qsTypeId="urn:microsoft.com/office/officeart/2005/8/quickstyle/simple1" qsCatId="simple" csTypeId="urn:microsoft.com/office/officeart/2005/8/colors/accent0_3" csCatId="mainScheme" phldr="1"/>
      <dgm:spPr/>
      <dgm:t>
        <a:bodyPr/>
        <a:lstStyle/>
        <a:p>
          <a:endParaRPr lang="en-US"/>
        </a:p>
      </dgm:t>
    </dgm:pt>
    <dgm:pt modelId="{D98017B9-88EE-4BD7-B310-923B34F2CB2E}">
      <dgm:prSet phldrT="[Text]"/>
      <dgm:spPr/>
      <dgm:t>
        <a:bodyPr/>
        <a:lstStyle/>
        <a:p>
          <a:r>
            <a:rPr lang="en-US" dirty="0"/>
            <a:t>Legal Community (Private Practice &amp; Non-Profit/Legal Aid)</a:t>
          </a:r>
        </a:p>
      </dgm:t>
    </dgm:pt>
    <dgm:pt modelId="{FBF40DBD-7A3F-4D46-B60B-B6CC05938B86}" type="parTrans" cxnId="{1A475219-C9E9-4AE4-BE5C-8E38B6EA6864}">
      <dgm:prSet/>
      <dgm:spPr/>
      <dgm:t>
        <a:bodyPr/>
        <a:lstStyle/>
        <a:p>
          <a:endParaRPr lang="en-US"/>
        </a:p>
      </dgm:t>
    </dgm:pt>
    <dgm:pt modelId="{7F949ED0-B96F-429E-853F-FE2785CC24BC}" type="sibTrans" cxnId="{1A475219-C9E9-4AE4-BE5C-8E38B6EA6864}">
      <dgm:prSet/>
      <dgm:spPr/>
      <dgm:t>
        <a:bodyPr/>
        <a:lstStyle/>
        <a:p>
          <a:endParaRPr lang="en-US"/>
        </a:p>
      </dgm:t>
    </dgm:pt>
    <dgm:pt modelId="{86C1A7DB-3B4E-4DB1-A278-9B8AC7AFF077}">
      <dgm:prSet phldrT="[Text]"/>
      <dgm:spPr/>
      <dgm:t>
        <a:bodyPr/>
        <a:lstStyle/>
        <a:p>
          <a:r>
            <a:rPr lang="en-US" dirty="0"/>
            <a:t>Leadership</a:t>
          </a:r>
        </a:p>
      </dgm:t>
    </dgm:pt>
    <dgm:pt modelId="{D0934C82-98F9-4326-9C76-E076B59EDA39}" type="parTrans" cxnId="{4568D9E3-5A3D-4BD4-B65D-A152F39F6423}">
      <dgm:prSet/>
      <dgm:spPr/>
      <dgm:t>
        <a:bodyPr/>
        <a:lstStyle/>
        <a:p>
          <a:endParaRPr lang="en-US"/>
        </a:p>
      </dgm:t>
    </dgm:pt>
    <dgm:pt modelId="{40D1603A-206D-4AF1-A3EC-B309F8D0F44F}" type="sibTrans" cxnId="{4568D9E3-5A3D-4BD4-B65D-A152F39F6423}">
      <dgm:prSet/>
      <dgm:spPr/>
      <dgm:t>
        <a:bodyPr/>
        <a:lstStyle/>
        <a:p>
          <a:endParaRPr lang="en-US"/>
        </a:p>
      </dgm:t>
    </dgm:pt>
    <dgm:pt modelId="{DAC8546C-FF5D-4DAF-BEA4-62BCA688FE65}">
      <dgm:prSet phldrT="[Text]"/>
      <dgm:spPr/>
      <dgm:t>
        <a:bodyPr/>
        <a:lstStyle/>
        <a:p>
          <a:r>
            <a:rPr lang="en-US" dirty="0"/>
            <a:t>State Supreme Court</a:t>
          </a:r>
        </a:p>
      </dgm:t>
    </dgm:pt>
    <dgm:pt modelId="{9C70380A-F410-4593-8800-40B2FB39901D}" type="parTrans" cxnId="{99BC9DB8-9334-4C30-B784-563594E38827}">
      <dgm:prSet/>
      <dgm:spPr/>
      <dgm:t>
        <a:bodyPr/>
        <a:lstStyle/>
        <a:p>
          <a:endParaRPr lang="en-US"/>
        </a:p>
      </dgm:t>
    </dgm:pt>
    <dgm:pt modelId="{B0F8A717-2873-4D4A-A51A-E99C43C0DB1E}" type="sibTrans" cxnId="{99BC9DB8-9334-4C30-B784-563594E38827}">
      <dgm:prSet/>
      <dgm:spPr/>
      <dgm:t>
        <a:bodyPr/>
        <a:lstStyle/>
        <a:p>
          <a:endParaRPr lang="en-US"/>
        </a:p>
      </dgm:t>
    </dgm:pt>
    <dgm:pt modelId="{8CDEA507-3EB5-4286-A075-AFC9ABDE7A03}">
      <dgm:prSet phldrT="[Text]"/>
      <dgm:spPr/>
      <dgm:t>
        <a:bodyPr/>
        <a:lstStyle/>
        <a:p>
          <a:r>
            <a:rPr lang="en-US" dirty="0"/>
            <a:t>Other Stakeholders</a:t>
          </a:r>
        </a:p>
      </dgm:t>
    </dgm:pt>
    <dgm:pt modelId="{E06B3AB5-B0B0-4176-B543-8AAAB9ABD7B5}" type="parTrans" cxnId="{DF8FE833-3099-4468-99D9-5621EA995968}">
      <dgm:prSet/>
      <dgm:spPr/>
      <dgm:t>
        <a:bodyPr/>
        <a:lstStyle/>
        <a:p>
          <a:endParaRPr lang="en-US"/>
        </a:p>
      </dgm:t>
    </dgm:pt>
    <dgm:pt modelId="{C1173E20-7E3B-4083-A0DB-0834BFA2F2BD}" type="sibTrans" cxnId="{DF8FE833-3099-4468-99D9-5621EA995968}">
      <dgm:prSet/>
      <dgm:spPr/>
      <dgm:t>
        <a:bodyPr/>
        <a:lstStyle/>
        <a:p>
          <a:endParaRPr lang="en-US"/>
        </a:p>
      </dgm:t>
    </dgm:pt>
    <dgm:pt modelId="{79C6B5B6-6055-47D0-AE6E-785C50A82984}">
      <dgm:prSet phldrT="[Text]"/>
      <dgm:spPr/>
      <dgm:t>
        <a:bodyPr/>
        <a:lstStyle/>
        <a:p>
          <a:r>
            <a:rPr lang="en-US" dirty="0"/>
            <a:t>Political</a:t>
          </a:r>
        </a:p>
      </dgm:t>
    </dgm:pt>
    <dgm:pt modelId="{10AA6280-E19E-40A6-AE7C-7F6D98E3A612}" type="parTrans" cxnId="{469990B4-635C-4702-A7DA-32761C4C63A7}">
      <dgm:prSet/>
      <dgm:spPr/>
      <dgm:t>
        <a:bodyPr/>
        <a:lstStyle/>
        <a:p>
          <a:endParaRPr lang="en-US"/>
        </a:p>
      </dgm:t>
    </dgm:pt>
    <dgm:pt modelId="{993A340B-2CA4-4B43-B92D-CCAA61D4C765}" type="sibTrans" cxnId="{469990B4-635C-4702-A7DA-32761C4C63A7}">
      <dgm:prSet/>
      <dgm:spPr/>
      <dgm:t>
        <a:bodyPr/>
        <a:lstStyle/>
        <a:p>
          <a:endParaRPr lang="en-US"/>
        </a:p>
      </dgm:t>
    </dgm:pt>
    <dgm:pt modelId="{FDFB6DC6-A618-45E1-A058-679101664D98}">
      <dgm:prSet phldrT="[Text]"/>
      <dgm:spPr/>
      <dgm:t>
        <a:bodyPr/>
        <a:lstStyle/>
        <a:p>
          <a:r>
            <a:rPr lang="en-US" dirty="0"/>
            <a:t>Skepticism of Lawyers</a:t>
          </a:r>
        </a:p>
      </dgm:t>
    </dgm:pt>
    <dgm:pt modelId="{95D7110E-91C8-43D3-BA2F-AA9EE0B965D9}" type="parTrans" cxnId="{C53698D5-C6F8-48FF-AA90-A5B1DDBFC9A5}">
      <dgm:prSet/>
      <dgm:spPr/>
      <dgm:t>
        <a:bodyPr/>
        <a:lstStyle/>
        <a:p>
          <a:endParaRPr lang="en-US"/>
        </a:p>
      </dgm:t>
    </dgm:pt>
    <dgm:pt modelId="{0E9D9437-E32D-40B7-AFCF-FF9CCDF2F538}" type="sibTrans" cxnId="{C53698D5-C6F8-48FF-AA90-A5B1DDBFC9A5}">
      <dgm:prSet/>
      <dgm:spPr/>
      <dgm:t>
        <a:bodyPr/>
        <a:lstStyle/>
        <a:p>
          <a:endParaRPr lang="en-US"/>
        </a:p>
      </dgm:t>
    </dgm:pt>
    <dgm:pt modelId="{DA20EF7F-F728-4FAC-834A-C1EFE555AA38}">
      <dgm:prSet phldrT="[Text]"/>
      <dgm:spPr/>
      <dgm:t>
        <a:bodyPr/>
        <a:lstStyle/>
        <a:p>
          <a:r>
            <a:rPr lang="en-US" dirty="0"/>
            <a:t>State Bar Organizations</a:t>
          </a:r>
        </a:p>
      </dgm:t>
    </dgm:pt>
    <dgm:pt modelId="{636C340D-6C12-47C1-9C38-11C6BE921B73}" type="parTrans" cxnId="{A8886E2C-7CFA-4316-ACC0-50E719CA755F}">
      <dgm:prSet/>
      <dgm:spPr/>
      <dgm:t>
        <a:bodyPr/>
        <a:lstStyle/>
        <a:p>
          <a:endParaRPr lang="en-US"/>
        </a:p>
      </dgm:t>
    </dgm:pt>
    <dgm:pt modelId="{1B8D6E1A-978D-4F11-8A20-DBF28158DB20}" type="sibTrans" cxnId="{A8886E2C-7CFA-4316-ACC0-50E719CA755F}">
      <dgm:prSet/>
      <dgm:spPr/>
      <dgm:t>
        <a:bodyPr/>
        <a:lstStyle/>
        <a:p>
          <a:endParaRPr lang="en-US"/>
        </a:p>
      </dgm:t>
    </dgm:pt>
    <dgm:pt modelId="{409E1A49-1ACF-4376-9215-9EF8234FAF55}">
      <dgm:prSet phldrT="[Text]"/>
      <dgm:spPr/>
      <dgm:t>
        <a:bodyPr/>
        <a:lstStyle/>
        <a:p>
          <a:r>
            <a:rPr lang="en-US" dirty="0"/>
            <a:t>Consumer Voices &amp; Outreach</a:t>
          </a:r>
        </a:p>
      </dgm:t>
    </dgm:pt>
    <dgm:pt modelId="{0B5C47E2-9750-46F3-B863-C47DC88F8CCC}" type="parTrans" cxnId="{A9997F03-F551-4761-8C27-1B755610BCBB}">
      <dgm:prSet/>
      <dgm:spPr/>
      <dgm:t>
        <a:bodyPr/>
        <a:lstStyle/>
        <a:p>
          <a:endParaRPr lang="en-US"/>
        </a:p>
      </dgm:t>
    </dgm:pt>
    <dgm:pt modelId="{45E6CCC4-1675-460D-9F3C-E9D423AF8CBD}" type="sibTrans" cxnId="{A9997F03-F551-4761-8C27-1B755610BCBB}">
      <dgm:prSet/>
      <dgm:spPr/>
      <dgm:t>
        <a:bodyPr/>
        <a:lstStyle/>
        <a:p>
          <a:endParaRPr lang="en-US"/>
        </a:p>
      </dgm:t>
    </dgm:pt>
    <dgm:pt modelId="{4E522417-0DFE-49DD-8181-2531A11CC951}">
      <dgm:prSet phldrT="[Text]"/>
      <dgm:spPr/>
      <dgm:t>
        <a:bodyPr/>
        <a:lstStyle/>
        <a:p>
          <a:r>
            <a:rPr lang="en-US" dirty="0"/>
            <a:t>Legislative Bodies (structure of regulatory scheme)</a:t>
          </a:r>
        </a:p>
      </dgm:t>
    </dgm:pt>
    <dgm:pt modelId="{EE039950-EFD0-4893-8558-DA77D58BDCD2}" type="parTrans" cxnId="{ECC50603-1DBE-41AA-AFDD-AF037B9012B7}">
      <dgm:prSet/>
      <dgm:spPr/>
      <dgm:t>
        <a:bodyPr/>
        <a:lstStyle/>
        <a:p>
          <a:endParaRPr lang="en-US"/>
        </a:p>
      </dgm:t>
    </dgm:pt>
    <dgm:pt modelId="{B832FB1D-19B8-453B-80AE-0B6901EDCC2B}" type="sibTrans" cxnId="{ECC50603-1DBE-41AA-AFDD-AF037B9012B7}">
      <dgm:prSet/>
      <dgm:spPr/>
      <dgm:t>
        <a:bodyPr/>
        <a:lstStyle/>
        <a:p>
          <a:endParaRPr lang="en-US"/>
        </a:p>
      </dgm:t>
    </dgm:pt>
    <dgm:pt modelId="{89C9B809-F392-4926-B3DE-13DD087B46F5}">
      <dgm:prSet phldrT="[Text]"/>
      <dgm:spPr/>
      <dgm:t>
        <a:bodyPr/>
        <a:lstStyle/>
        <a:p>
          <a:r>
            <a:rPr lang="en-US" dirty="0"/>
            <a:t>Education</a:t>
          </a:r>
        </a:p>
      </dgm:t>
    </dgm:pt>
    <dgm:pt modelId="{36BC0115-D342-4930-8DCD-BFF1B42B1BB4}" type="parTrans" cxnId="{2252DB65-C8CE-4A49-9F76-43AB919BCD2B}">
      <dgm:prSet/>
      <dgm:spPr/>
      <dgm:t>
        <a:bodyPr/>
        <a:lstStyle/>
        <a:p>
          <a:endParaRPr lang="en-US"/>
        </a:p>
      </dgm:t>
    </dgm:pt>
    <dgm:pt modelId="{CB0B1769-CD9A-4536-9EFA-C0F628675605}" type="sibTrans" cxnId="{2252DB65-C8CE-4A49-9F76-43AB919BCD2B}">
      <dgm:prSet/>
      <dgm:spPr/>
      <dgm:t>
        <a:bodyPr/>
        <a:lstStyle/>
        <a:p>
          <a:endParaRPr lang="en-US"/>
        </a:p>
      </dgm:t>
    </dgm:pt>
    <dgm:pt modelId="{68E717C6-3591-4A71-8C8F-07A97AE15D77}">
      <dgm:prSet phldrT="[Text]"/>
      <dgm:spPr/>
      <dgm:t>
        <a:bodyPr/>
        <a:lstStyle/>
        <a:p>
          <a:r>
            <a:rPr lang="en-US" dirty="0"/>
            <a:t>New Ways of Thinking </a:t>
          </a:r>
        </a:p>
      </dgm:t>
    </dgm:pt>
    <dgm:pt modelId="{678E3224-C8A9-43B6-BD97-76A2F83AEEA8}" type="parTrans" cxnId="{6264C0E6-DD54-4A1B-A5BC-3FB9C5DE3509}">
      <dgm:prSet/>
      <dgm:spPr/>
      <dgm:t>
        <a:bodyPr/>
        <a:lstStyle/>
        <a:p>
          <a:endParaRPr lang="en-US"/>
        </a:p>
      </dgm:t>
    </dgm:pt>
    <dgm:pt modelId="{A400909F-1B17-4FA3-8BBD-021922307AD5}" type="sibTrans" cxnId="{6264C0E6-DD54-4A1B-A5BC-3FB9C5DE3509}">
      <dgm:prSet/>
      <dgm:spPr/>
      <dgm:t>
        <a:bodyPr/>
        <a:lstStyle/>
        <a:p>
          <a:endParaRPr lang="en-US"/>
        </a:p>
      </dgm:t>
    </dgm:pt>
    <dgm:pt modelId="{BA8F3985-9C7E-4CD3-9BDB-80D01BECE768}">
      <dgm:prSet phldrT="[Text]"/>
      <dgm:spPr/>
      <dgm:t>
        <a:bodyPr/>
        <a:lstStyle/>
        <a:p>
          <a:r>
            <a:rPr lang="en-US" dirty="0"/>
            <a:t>Inertia of Tradition</a:t>
          </a:r>
        </a:p>
      </dgm:t>
    </dgm:pt>
    <dgm:pt modelId="{1F58B39A-AEA3-48DE-9F53-AFCADBB40D10}" type="parTrans" cxnId="{705AFD1C-DEA5-4529-B697-1FB2ECD64D81}">
      <dgm:prSet/>
      <dgm:spPr/>
      <dgm:t>
        <a:bodyPr/>
        <a:lstStyle/>
        <a:p>
          <a:endParaRPr lang="en-US"/>
        </a:p>
      </dgm:t>
    </dgm:pt>
    <dgm:pt modelId="{01457848-E9B3-4D60-8D61-A4BBEA380D11}" type="sibTrans" cxnId="{705AFD1C-DEA5-4529-B697-1FB2ECD64D81}">
      <dgm:prSet/>
      <dgm:spPr/>
      <dgm:t>
        <a:bodyPr/>
        <a:lstStyle/>
        <a:p>
          <a:endParaRPr lang="en-US"/>
        </a:p>
      </dgm:t>
    </dgm:pt>
    <dgm:pt modelId="{6BF6ACD2-1AC0-4A36-A4DA-9CFF2F3B6E13}">
      <dgm:prSet phldrT="[Text]"/>
      <dgm:spPr/>
      <dgm:t>
        <a:bodyPr/>
        <a:lstStyle/>
        <a:p>
          <a:r>
            <a:rPr lang="en-US" dirty="0"/>
            <a:t>Legal Tech &amp; Startup Communities</a:t>
          </a:r>
        </a:p>
      </dgm:t>
    </dgm:pt>
    <dgm:pt modelId="{B7ECE9C9-4096-4B95-8EA2-610889D738AB}" type="parTrans" cxnId="{FCE3230B-DBCC-4935-96FA-681CABF04E56}">
      <dgm:prSet/>
      <dgm:spPr/>
      <dgm:t>
        <a:bodyPr/>
        <a:lstStyle/>
        <a:p>
          <a:endParaRPr lang="en-US"/>
        </a:p>
      </dgm:t>
    </dgm:pt>
    <dgm:pt modelId="{7A471B6E-D3BD-4B67-B9F3-65A5D7E8478D}" type="sibTrans" cxnId="{FCE3230B-DBCC-4935-96FA-681CABF04E56}">
      <dgm:prSet/>
      <dgm:spPr/>
      <dgm:t>
        <a:bodyPr/>
        <a:lstStyle/>
        <a:p>
          <a:endParaRPr lang="en-US"/>
        </a:p>
      </dgm:t>
    </dgm:pt>
    <dgm:pt modelId="{FEA001B8-7CFA-42BD-98C4-735EA84B8D1E}">
      <dgm:prSet phldrT="[Text]"/>
      <dgm:spPr/>
      <dgm:t>
        <a:bodyPr/>
        <a:lstStyle/>
        <a:p>
          <a:r>
            <a:rPr lang="en-US" dirty="0"/>
            <a:t>Scarcity Mindset</a:t>
          </a:r>
        </a:p>
      </dgm:t>
    </dgm:pt>
    <dgm:pt modelId="{69EE4DC3-0485-4E60-93D4-7D3329F3FF4B}" type="parTrans" cxnId="{1C50A5DA-1D76-42C2-B051-BCAFF46D1ED9}">
      <dgm:prSet/>
      <dgm:spPr/>
      <dgm:t>
        <a:bodyPr/>
        <a:lstStyle/>
        <a:p>
          <a:endParaRPr lang="en-US"/>
        </a:p>
      </dgm:t>
    </dgm:pt>
    <dgm:pt modelId="{BD413C0D-DF1E-4E37-BE85-784ACAEF43BE}" type="sibTrans" cxnId="{1C50A5DA-1D76-42C2-B051-BCAFF46D1ED9}">
      <dgm:prSet/>
      <dgm:spPr/>
      <dgm:t>
        <a:bodyPr/>
        <a:lstStyle/>
        <a:p>
          <a:endParaRPr lang="en-US"/>
        </a:p>
      </dgm:t>
    </dgm:pt>
    <dgm:pt modelId="{D101D9B0-62DB-496A-B32B-0CBFDFBE0A28}">
      <dgm:prSet phldrT="[Text]"/>
      <dgm:spPr/>
      <dgm:t>
        <a:bodyPr/>
        <a:lstStyle/>
        <a:p>
          <a:r>
            <a:rPr lang="en-US" dirty="0"/>
            <a:t>Lack of Data</a:t>
          </a:r>
        </a:p>
      </dgm:t>
    </dgm:pt>
    <dgm:pt modelId="{AE19303B-DFA7-4367-A01F-631804C527C3}" type="parTrans" cxnId="{A6560B1B-BFCA-4F5E-813F-177E71BFAB2F}">
      <dgm:prSet/>
      <dgm:spPr/>
      <dgm:t>
        <a:bodyPr/>
        <a:lstStyle/>
        <a:p>
          <a:endParaRPr lang="en-US"/>
        </a:p>
      </dgm:t>
    </dgm:pt>
    <dgm:pt modelId="{7E2C3E10-F952-4446-8DF6-EF4B870C276F}" type="sibTrans" cxnId="{A6560B1B-BFCA-4F5E-813F-177E71BFAB2F}">
      <dgm:prSet/>
      <dgm:spPr/>
    </dgm:pt>
    <dgm:pt modelId="{B2A90F08-F568-4701-9DFD-43C96052AF39}">
      <dgm:prSet phldrT="[Text]"/>
      <dgm:spPr/>
      <dgm:t>
        <a:bodyPr/>
        <a:lstStyle/>
        <a:p>
          <a:r>
            <a:rPr lang="en-US" dirty="0"/>
            <a:t>Research &amp; Policy Institutes</a:t>
          </a:r>
        </a:p>
      </dgm:t>
    </dgm:pt>
    <dgm:pt modelId="{499934CF-F6A1-43FB-946E-B0A0940969EF}" type="parTrans" cxnId="{397AA79C-8D5C-48E5-9177-1FA8BB1D97E1}">
      <dgm:prSet/>
      <dgm:spPr/>
    </dgm:pt>
    <dgm:pt modelId="{4EA822EF-D921-4D40-9BC3-95FA3A139191}" type="sibTrans" cxnId="{397AA79C-8D5C-48E5-9177-1FA8BB1D97E1}">
      <dgm:prSet/>
      <dgm:spPr/>
    </dgm:pt>
    <dgm:pt modelId="{8692C64F-6850-4C2C-92BB-D98FA08BA2E3}">
      <dgm:prSet phldrT="[Text]"/>
      <dgm:spPr/>
      <dgm:t>
        <a:bodyPr/>
        <a:lstStyle/>
        <a:p>
          <a:r>
            <a:rPr lang="en-US" dirty="0"/>
            <a:t>Law Schools</a:t>
          </a:r>
        </a:p>
      </dgm:t>
    </dgm:pt>
    <dgm:pt modelId="{D2333EB3-1B3A-4445-B214-16F178DFB30A}" type="parTrans" cxnId="{94ADCE19-BB98-44C9-89CD-055867C05C62}">
      <dgm:prSet/>
      <dgm:spPr/>
    </dgm:pt>
    <dgm:pt modelId="{1BD2F350-029D-4044-8B66-74826B299219}" type="sibTrans" cxnId="{94ADCE19-BB98-44C9-89CD-055867C05C62}">
      <dgm:prSet/>
      <dgm:spPr/>
    </dgm:pt>
    <dgm:pt modelId="{6AFEBA0A-7B76-4C95-96DB-F6D39C90A6C7}" type="pres">
      <dgm:prSet presAssocID="{FEC32AEA-B04A-4E7F-92CD-7BFB366839A4}" presName="Name0" presStyleCnt="0">
        <dgm:presLayoutVars>
          <dgm:dir/>
          <dgm:animLvl val="lvl"/>
          <dgm:resizeHandles val="exact"/>
        </dgm:presLayoutVars>
      </dgm:prSet>
      <dgm:spPr/>
    </dgm:pt>
    <dgm:pt modelId="{18D523F5-36E8-4FB0-87D0-183E6D1667CE}" type="pres">
      <dgm:prSet presAssocID="{89C9B809-F392-4926-B3DE-13DD087B46F5}" presName="linNode" presStyleCnt="0"/>
      <dgm:spPr/>
    </dgm:pt>
    <dgm:pt modelId="{C7C2444F-6688-498D-820C-F8BC285F4A46}" type="pres">
      <dgm:prSet presAssocID="{89C9B809-F392-4926-B3DE-13DD087B46F5}" presName="parTx" presStyleLbl="revTx" presStyleIdx="0" presStyleCnt="5">
        <dgm:presLayoutVars>
          <dgm:chMax val="1"/>
          <dgm:bulletEnabled val="1"/>
        </dgm:presLayoutVars>
      </dgm:prSet>
      <dgm:spPr/>
    </dgm:pt>
    <dgm:pt modelId="{BC590160-003D-4453-B00A-D896F4A0B8D9}" type="pres">
      <dgm:prSet presAssocID="{89C9B809-F392-4926-B3DE-13DD087B46F5}" presName="bracket" presStyleLbl="parChTrans1D1" presStyleIdx="0" presStyleCnt="5"/>
      <dgm:spPr/>
    </dgm:pt>
    <dgm:pt modelId="{1C518CB9-C47D-4351-BB28-6FF31661618D}" type="pres">
      <dgm:prSet presAssocID="{89C9B809-F392-4926-B3DE-13DD087B46F5}" presName="spH" presStyleCnt="0"/>
      <dgm:spPr/>
    </dgm:pt>
    <dgm:pt modelId="{8B145AF6-2510-4E94-98C8-51E0D796B27C}" type="pres">
      <dgm:prSet presAssocID="{89C9B809-F392-4926-B3DE-13DD087B46F5}" presName="desTx" presStyleLbl="node1" presStyleIdx="0" presStyleCnt="5">
        <dgm:presLayoutVars>
          <dgm:bulletEnabled val="1"/>
        </dgm:presLayoutVars>
      </dgm:prSet>
      <dgm:spPr/>
    </dgm:pt>
    <dgm:pt modelId="{59083AB1-EF9A-4382-8794-5737FC6CFF17}" type="pres">
      <dgm:prSet presAssocID="{CB0B1769-CD9A-4536-9EFA-C0F628675605}" presName="spV" presStyleCnt="0"/>
      <dgm:spPr/>
    </dgm:pt>
    <dgm:pt modelId="{054B157B-235D-4F7B-84E6-3BCBD1651368}" type="pres">
      <dgm:prSet presAssocID="{D98017B9-88EE-4BD7-B310-923B34F2CB2E}" presName="linNode" presStyleCnt="0"/>
      <dgm:spPr/>
    </dgm:pt>
    <dgm:pt modelId="{2B770436-70C0-4AF1-AF0B-B3C6D27892D7}" type="pres">
      <dgm:prSet presAssocID="{D98017B9-88EE-4BD7-B310-923B34F2CB2E}" presName="parTx" presStyleLbl="revTx" presStyleIdx="1" presStyleCnt="5">
        <dgm:presLayoutVars>
          <dgm:chMax val="1"/>
          <dgm:bulletEnabled val="1"/>
        </dgm:presLayoutVars>
      </dgm:prSet>
      <dgm:spPr/>
    </dgm:pt>
    <dgm:pt modelId="{F44EE86A-6FE1-4C75-A4AA-A50167DD7C4F}" type="pres">
      <dgm:prSet presAssocID="{D98017B9-88EE-4BD7-B310-923B34F2CB2E}" presName="bracket" presStyleLbl="parChTrans1D1" presStyleIdx="1" presStyleCnt="5"/>
      <dgm:spPr/>
    </dgm:pt>
    <dgm:pt modelId="{EBDC6DAE-B07D-44A6-AE1B-27B43183035B}" type="pres">
      <dgm:prSet presAssocID="{D98017B9-88EE-4BD7-B310-923B34F2CB2E}" presName="spH" presStyleCnt="0"/>
      <dgm:spPr/>
    </dgm:pt>
    <dgm:pt modelId="{55CDAD67-7B59-4116-A420-2FFEF6233950}" type="pres">
      <dgm:prSet presAssocID="{D98017B9-88EE-4BD7-B310-923B34F2CB2E}" presName="desTx" presStyleLbl="node1" presStyleIdx="1" presStyleCnt="5">
        <dgm:presLayoutVars>
          <dgm:bulletEnabled val="1"/>
        </dgm:presLayoutVars>
      </dgm:prSet>
      <dgm:spPr/>
    </dgm:pt>
    <dgm:pt modelId="{50B38C90-2837-462F-88D0-75256AF5BFAD}" type="pres">
      <dgm:prSet presAssocID="{7F949ED0-B96F-429E-853F-FE2785CC24BC}" presName="spV" presStyleCnt="0"/>
      <dgm:spPr/>
    </dgm:pt>
    <dgm:pt modelId="{9AB7C7C8-6CE3-4D3F-889C-814BEF114A80}" type="pres">
      <dgm:prSet presAssocID="{86C1A7DB-3B4E-4DB1-A278-9B8AC7AFF077}" presName="linNode" presStyleCnt="0"/>
      <dgm:spPr/>
    </dgm:pt>
    <dgm:pt modelId="{A2F23FA7-0B8B-4E6F-B914-C76713C529F3}" type="pres">
      <dgm:prSet presAssocID="{86C1A7DB-3B4E-4DB1-A278-9B8AC7AFF077}" presName="parTx" presStyleLbl="revTx" presStyleIdx="2" presStyleCnt="5">
        <dgm:presLayoutVars>
          <dgm:chMax val="1"/>
          <dgm:bulletEnabled val="1"/>
        </dgm:presLayoutVars>
      </dgm:prSet>
      <dgm:spPr/>
    </dgm:pt>
    <dgm:pt modelId="{A1B0ABFA-C4BF-4E63-85AA-2290FDC0C6B9}" type="pres">
      <dgm:prSet presAssocID="{86C1A7DB-3B4E-4DB1-A278-9B8AC7AFF077}" presName="bracket" presStyleLbl="parChTrans1D1" presStyleIdx="2" presStyleCnt="5"/>
      <dgm:spPr/>
    </dgm:pt>
    <dgm:pt modelId="{B9B3F46E-1BBE-4A37-A21C-CED937BD492E}" type="pres">
      <dgm:prSet presAssocID="{86C1A7DB-3B4E-4DB1-A278-9B8AC7AFF077}" presName="spH" presStyleCnt="0"/>
      <dgm:spPr/>
    </dgm:pt>
    <dgm:pt modelId="{6D6BA571-2DAC-401D-9461-608394AEEBA4}" type="pres">
      <dgm:prSet presAssocID="{86C1A7DB-3B4E-4DB1-A278-9B8AC7AFF077}" presName="desTx" presStyleLbl="node1" presStyleIdx="2" presStyleCnt="5">
        <dgm:presLayoutVars>
          <dgm:bulletEnabled val="1"/>
        </dgm:presLayoutVars>
      </dgm:prSet>
      <dgm:spPr/>
    </dgm:pt>
    <dgm:pt modelId="{33DA5039-362C-4C2D-B246-4D190DC03866}" type="pres">
      <dgm:prSet presAssocID="{40D1603A-206D-4AF1-A3EC-B309F8D0F44F}" presName="spV" presStyleCnt="0"/>
      <dgm:spPr/>
    </dgm:pt>
    <dgm:pt modelId="{AE87AD22-AE73-468B-9B53-189EFE6D7F32}" type="pres">
      <dgm:prSet presAssocID="{8CDEA507-3EB5-4286-A075-AFC9ABDE7A03}" presName="linNode" presStyleCnt="0"/>
      <dgm:spPr/>
    </dgm:pt>
    <dgm:pt modelId="{84C3DE3B-772D-4E5E-A806-606B95A95246}" type="pres">
      <dgm:prSet presAssocID="{8CDEA507-3EB5-4286-A075-AFC9ABDE7A03}" presName="parTx" presStyleLbl="revTx" presStyleIdx="3" presStyleCnt="5">
        <dgm:presLayoutVars>
          <dgm:chMax val="1"/>
          <dgm:bulletEnabled val="1"/>
        </dgm:presLayoutVars>
      </dgm:prSet>
      <dgm:spPr/>
    </dgm:pt>
    <dgm:pt modelId="{C56E02DF-B5F5-4FDC-B1D7-A97513CA212E}" type="pres">
      <dgm:prSet presAssocID="{8CDEA507-3EB5-4286-A075-AFC9ABDE7A03}" presName="bracket" presStyleLbl="parChTrans1D1" presStyleIdx="3" presStyleCnt="5"/>
      <dgm:spPr/>
    </dgm:pt>
    <dgm:pt modelId="{3894020D-B4FB-48C7-B917-A9248074C4CD}" type="pres">
      <dgm:prSet presAssocID="{8CDEA507-3EB5-4286-A075-AFC9ABDE7A03}" presName="spH" presStyleCnt="0"/>
      <dgm:spPr/>
    </dgm:pt>
    <dgm:pt modelId="{72F456EE-F5D3-43B2-A807-A81CF9AE0243}" type="pres">
      <dgm:prSet presAssocID="{8CDEA507-3EB5-4286-A075-AFC9ABDE7A03}" presName="desTx" presStyleLbl="node1" presStyleIdx="3" presStyleCnt="5">
        <dgm:presLayoutVars>
          <dgm:bulletEnabled val="1"/>
        </dgm:presLayoutVars>
      </dgm:prSet>
      <dgm:spPr/>
    </dgm:pt>
    <dgm:pt modelId="{01A5EFA6-3B8C-4C9D-ACEA-F291B4D4F29A}" type="pres">
      <dgm:prSet presAssocID="{C1173E20-7E3B-4083-A0DB-0834BFA2F2BD}" presName="spV" presStyleCnt="0"/>
      <dgm:spPr/>
    </dgm:pt>
    <dgm:pt modelId="{41516E37-0DD8-47DB-A8D9-D8EBFD853122}" type="pres">
      <dgm:prSet presAssocID="{79C6B5B6-6055-47D0-AE6E-785C50A82984}" presName="linNode" presStyleCnt="0"/>
      <dgm:spPr/>
    </dgm:pt>
    <dgm:pt modelId="{F9C93339-D76F-48CC-BC5F-D68CCBFD1D3B}" type="pres">
      <dgm:prSet presAssocID="{79C6B5B6-6055-47D0-AE6E-785C50A82984}" presName="parTx" presStyleLbl="revTx" presStyleIdx="4" presStyleCnt="5">
        <dgm:presLayoutVars>
          <dgm:chMax val="1"/>
          <dgm:bulletEnabled val="1"/>
        </dgm:presLayoutVars>
      </dgm:prSet>
      <dgm:spPr/>
    </dgm:pt>
    <dgm:pt modelId="{BF068B97-872B-45BA-8684-E086944EA16A}" type="pres">
      <dgm:prSet presAssocID="{79C6B5B6-6055-47D0-AE6E-785C50A82984}" presName="bracket" presStyleLbl="parChTrans1D1" presStyleIdx="4" presStyleCnt="5"/>
      <dgm:spPr/>
    </dgm:pt>
    <dgm:pt modelId="{DB193806-4FF8-411C-9965-8FFD34AD277E}" type="pres">
      <dgm:prSet presAssocID="{79C6B5B6-6055-47D0-AE6E-785C50A82984}" presName="spH" presStyleCnt="0"/>
      <dgm:spPr/>
    </dgm:pt>
    <dgm:pt modelId="{2F1C3996-B809-4962-A543-4E0DD4F120A5}" type="pres">
      <dgm:prSet presAssocID="{79C6B5B6-6055-47D0-AE6E-785C50A82984}" presName="desTx" presStyleLbl="node1" presStyleIdx="4" presStyleCnt="5">
        <dgm:presLayoutVars>
          <dgm:bulletEnabled val="1"/>
        </dgm:presLayoutVars>
      </dgm:prSet>
      <dgm:spPr/>
    </dgm:pt>
  </dgm:ptLst>
  <dgm:cxnLst>
    <dgm:cxn modelId="{CEDBF702-B79F-4E66-8299-BE5633E21C33}" type="presOf" srcId="{409E1A49-1ACF-4376-9215-9EF8234FAF55}" destId="{72F456EE-F5D3-43B2-A807-A81CF9AE0243}" srcOrd="0" destOrd="0" presId="urn:diagrams.loki3.com/BracketList"/>
    <dgm:cxn modelId="{ECC50603-1DBE-41AA-AFDD-AF037B9012B7}" srcId="{79C6B5B6-6055-47D0-AE6E-785C50A82984}" destId="{4E522417-0DFE-49DD-8181-2531A11CC951}" srcOrd="0" destOrd="0" parTransId="{EE039950-EFD0-4893-8558-DA77D58BDCD2}" sibTransId="{B832FB1D-19B8-453B-80AE-0B6901EDCC2B}"/>
    <dgm:cxn modelId="{A9997F03-F551-4761-8C27-1B755610BCBB}" srcId="{8CDEA507-3EB5-4286-A075-AFC9ABDE7A03}" destId="{409E1A49-1ACF-4376-9215-9EF8234FAF55}" srcOrd="0" destOrd="0" parTransId="{0B5C47E2-9750-46F3-B863-C47DC88F8CCC}" sibTransId="{45E6CCC4-1675-460D-9F3C-E9D423AF8CBD}"/>
    <dgm:cxn modelId="{C671D008-C00B-4867-9D8E-4EEA7FC69D1A}" type="presOf" srcId="{FDFB6DC6-A618-45E1-A058-679101664D98}" destId="{55CDAD67-7B59-4116-A420-2FFEF6233950}" srcOrd="0" destOrd="0" presId="urn:diagrams.loki3.com/BracketList"/>
    <dgm:cxn modelId="{FCE3230B-DBCC-4935-96FA-681CABF04E56}" srcId="{8CDEA507-3EB5-4286-A075-AFC9ABDE7A03}" destId="{6BF6ACD2-1AC0-4A36-A4DA-9CFF2F3B6E13}" srcOrd="3" destOrd="0" parTransId="{B7ECE9C9-4096-4B95-8EA2-610889D738AB}" sibTransId="{7A471B6E-D3BD-4B67-B9F3-65A5D7E8478D}"/>
    <dgm:cxn modelId="{307CFA13-722F-4DFD-A232-213275BD2C26}" type="presOf" srcId="{BA8F3985-9C7E-4CD3-9BDB-80D01BECE768}" destId="{8B145AF6-2510-4E94-98C8-51E0D796B27C}" srcOrd="0" destOrd="1" presId="urn:diagrams.loki3.com/BracketList"/>
    <dgm:cxn modelId="{4C736918-167D-407B-9FD6-CBA390C0DE23}" type="presOf" srcId="{B2A90F08-F568-4701-9DFD-43C96052AF39}" destId="{72F456EE-F5D3-43B2-A807-A81CF9AE0243}" srcOrd="0" destOrd="1" presId="urn:diagrams.loki3.com/BracketList"/>
    <dgm:cxn modelId="{1A475219-C9E9-4AE4-BE5C-8E38B6EA6864}" srcId="{FEC32AEA-B04A-4E7F-92CD-7BFB366839A4}" destId="{D98017B9-88EE-4BD7-B310-923B34F2CB2E}" srcOrd="1" destOrd="0" parTransId="{FBF40DBD-7A3F-4D46-B60B-B6CC05938B86}" sibTransId="{7F949ED0-B96F-429E-853F-FE2785CC24BC}"/>
    <dgm:cxn modelId="{94ADCE19-BB98-44C9-89CD-055867C05C62}" srcId="{8CDEA507-3EB5-4286-A075-AFC9ABDE7A03}" destId="{8692C64F-6850-4C2C-92BB-D98FA08BA2E3}" srcOrd="2" destOrd="0" parTransId="{D2333EB3-1B3A-4445-B214-16F178DFB30A}" sibTransId="{1BD2F350-029D-4044-8B66-74826B299219}"/>
    <dgm:cxn modelId="{A6560B1B-BFCA-4F5E-813F-177E71BFAB2F}" srcId="{89C9B809-F392-4926-B3DE-13DD087B46F5}" destId="{D101D9B0-62DB-496A-B32B-0CBFDFBE0A28}" srcOrd="2" destOrd="0" parTransId="{AE19303B-DFA7-4367-A01F-631804C527C3}" sibTransId="{7E2C3E10-F952-4446-8DF6-EF4B870C276F}"/>
    <dgm:cxn modelId="{705AFD1C-DEA5-4529-B697-1FB2ECD64D81}" srcId="{89C9B809-F392-4926-B3DE-13DD087B46F5}" destId="{BA8F3985-9C7E-4CD3-9BDB-80D01BECE768}" srcOrd="1" destOrd="0" parTransId="{1F58B39A-AEA3-48DE-9F53-AFCADBB40D10}" sibTransId="{01457848-E9B3-4D60-8D61-A4BBEA380D11}"/>
    <dgm:cxn modelId="{8876F620-53CA-4FF6-8A65-DC65497246DA}" type="presOf" srcId="{D98017B9-88EE-4BD7-B310-923B34F2CB2E}" destId="{2B770436-70C0-4AF1-AF0B-B3C6D27892D7}" srcOrd="0" destOrd="0" presId="urn:diagrams.loki3.com/BracketList"/>
    <dgm:cxn modelId="{A8886E2C-7CFA-4316-ACC0-50E719CA755F}" srcId="{86C1A7DB-3B4E-4DB1-A278-9B8AC7AFF077}" destId="{DA20EF7F-F728-4FAC-834A-C1EFE555AA38}" srcOrd="1" destOrd="0" parTransId="{636C340D-6C12-47C1-9C38-11C6BE921B73}" sibTransId="{1B8D6E1A-978D-4F11-8A20-DBF28158DB20}"/>
    <dgm:cxn modelId="{2E1C7B2F-3819-4E15-820C-E21C36DC0136}" type="presOf" srcId="{DAC8546C-FF5D-4DAF-BEA4-62BCA688FE65}" destId="{6D6BA571-2DAC-401D-9461-608394AEEBA4}" srcOrd="0" destOrd="0" presId="urn:diagrams.loki3.com/BracketList"/>
    <dgm:cxn modelId="{34704B31-74F9-40CC-998C-58B1EFEE8350}" type="presOf" srcId="{8692C64F-6850-4C2C-92BB-D98FA08BA2E3}" destId="{72F456EE-F5D3-43B2-A807-A81CF9AE0243}" srcOrd="0" destOrd="2" presId="urn:diagrams.loki3.com/BracketList"/>
    <dgm:cxn modelId="{7A38E131-8F4A-47D8-8233-60336FABD84D}" type="presOf" srcId="{4E522417-0DFE-49DD-8181-2531A11CC951}" destId="{2F1C3996-B809-4962-A543-4E0DD4F120A5}" srcOrd="0" destOrd="0" presId="urn:diagrams.loki3.com/BracketList"/>
    <dgm:cxn modelId="{DF8FE833-3099-4468-99D9-5621EA995968}" srcId="{FEC32AEA-B04A-4E7F-92CD-7BFB366839A4}" destId="{8CDEA507-3EB5-4286-A075-AFC9ABDE7A03}" srcOrd="3" destOrd="0" parTransId="{E06B3AB5-B0B0-4176-B543-8AAAB9ABD7B5}" sibTransId="{C1173E20-7E3B-4083-A0DB-0834BFA2F2BD}"/>
    <dgm:cxn modelId="{52F31A37-64C5-43A5-92FC-557284464D85}" type="presOf" srcId="{DA20EF7F-F728-4FAC-834A-C1EFE555AA38}" destId="{6D6BA571-2DAC-401D-9461-608394AEEBA4}" srcOrd="0" destOrd="1" presId="urn:diagrams.loki3.com/BracketList"/>
    <dgm:cxn modelId="{100FA03D-2891-46C3-A76D-4079A450E67F}" type="presOf" srcId="{8CDEA507-3EB5-4286-A075-AFC9ABDE7A03}" destId="{84C3DE3B-772D-4E5E-A806-606B95A95246}" srcOrd="0" destOrd="0" presId="urn:diagrams.loki3.com/BracketList"/>
    <dgm:cxn modelId="{2252DB65-C8CE-4A49-9F76-43AB919BCD2B}" srcId="{FEC32AEA-B04A-4E7F-92CD-7BFB366839A4}" destId="{89C9B809-F392-4926-B3DE-13DD087B46F5}" srcOrd="0" destOrd="0" parTransId="{36BC0115-D342-4930-8DCD-BFF1B42B1BB4}" sibTransId="{CB0B1769-CD9A-4536-9EFA-C0F628675605}"/>
    <dgm:cxn modelId="{C5E5FB6D-1299-4C12-8C62-4E5DF0944295}" type="presOf" srcId="{FEC32AEA-B04A-4E7F-92CD-7BFB366839A4}" destId="{6AFEBA0A-7B76-4C95-96DB-F6D39C90A6C7}" srcOrd="0" destOrd="0" presId="urn:diagrams.loki3.com/BracketList"/>
    <dgm:cxn modelId="{BBD03355-52EB-468C-B99A-54A50B185B35}" type="presOf" srcId="{89C9B809-F392-4926-B3DE-13DD087B46F5}" destId="{C7C2444F-6688-498D-820C-F8BC285F4A46}" srcOrd="0" destOrd="0" presId="urn:diagrams.loki3.com/BracketList"/>
    <dgm:cxn modelId="{8809CB8C-56EA-465F-96A3-EB904BC26D0D}" type="presOf" srcId="{FEA001B8-7CFA-42BD-98C4-735EA84B8D1E}" destId="{55CDAD67-7B59-4116-A420-2FFEF6233950}" srcOrd="0" destOrd="1" presId="urn:diagrams.loki3.com/BracketList"/>
    <dgm:cxn modelId="{397AA79C-8D5C-48E5-9177-1FA8BB1D97E1}" srcId="{8CDEA507-3EB5-4286-A075-AFC9ABDE7A03}" destId="{B2A90F08-F568-4701-9DFD-43C96052AF39}" srcOrd="1" destOrd="0" parTransId="{499934CF-F6A1-43FB-946E-B0A0940969EF}" sibTransId="{4EA822EF-D921-4D40-9BC3-95FA3A139191}"/>
    <dgm:cxn modelId="{469990B4-635C-4702-A7DA-32761C4C63A7}" srcId="{FEC32AEA-B04A-4E7F-92CD-7BFB366839A4}" destId="{79C6B5B6-6055-47D0-AE6E-785C50A82984}" srcOrd="4" destOrd="0" parTransId="{10AA6280-E19E-40A6-AE7C-7F6D98E3A612}" sibTransId="{993A340B-2CA4-4B43-B92D-CCAA61D4C765}"/>
    <dgm:cxn modelId="{99BC9DB8-9334-4C30-B784-563594E38827}" srcId="{86C1A7DB-3B4E-4DB1-A278-9B8AC7AFF077}" destId="{DAC8546C-FF5D-4DAF-BEA4-62BCA688FE65}" srcOrd="0" destOrd="0" parTransId="{9C70380A-F410-4593-8800-40B2FB39901D}" sibTransId="{B0F8A717-2873-4D4A-A51A-E99C43C0DB1E}"/>
    <dgm:cxn modelId="{16A052D2-88BB-4C25-AFFD-CC0B82E1DEB5}" type="presOf" srcId="{68E717C6-3591-4A71-8C8F-07A97AE15D77}" destId="{8B145AF6-2510-4E94-98C8-51E0D796B27C}" srcOrd="0" destOrd="0" presId="urn:diagrams.loki3.com/BracketList"/>
    <dgm:cxn modelId="{8D34A5D3-7110-427D-86C1-AA13B43F6970}" type="presOf" srcId="{79C6B5B6-6055-47D0-AE6E-785C50A82984}" destId="{F9C93339-D76F-48CC-BC5F-D68CCBFD1D3B}" srcOrd="0" destOrd="0" presId="urn:diagrams.loki3.com/BracketList"/>
    <dgm:cxn modelId="{C53698D5-C6F8-48FF-AA90-A5B1DDBFC9A5}" srcId="{D98017B9-88EE-4BD7-B310-923B34F2CB2E}" destId="{FDFB6DC6-A618-45E1-A058-679101664D98}" srcOrd="0" destOrd="0" parTransId="{95D7110E-91C8-43D3-BA2F-AA9EE0B965D9}" sibTransId="{0E9D9437-E32D-40B7-AFCF-FF9CCDF2F538}"/>
    <dgm:cxn modelId="{1C50A5DA-1D76-42C2-B051-BCAFF46D1ED9}" srcId="{D98017B9-88EE-4BD7-B310-923B34F2CB2E}" destId="{FEA001B8-7CFA-42BD-98C4-735EA84B8D1E}" srcOrd="1" destOrd="0" parTransId="{69EE4DC3-0485-4E60-93D4-7D3329F3FF4B}" sibTransId="{BD413C0D-DF1E-4E37-BE85-784ACAEF43BE}"/>
    <dgm:cxn modelId="{4568D9E3-5A3D-4BD4-B65D-A152F39F6423}" srcId="{FEC32AEA-B04A-4E7F-92CD-7BFB366839A4}" destId="{86C1A7DB-3B4E-4DB1-A278-9B8AC7AFF077}" srcOrd="2" destOrd="0" parTransId="{D0934C82-98F9-4326-9C76-E076B59EDA39}" sibTransId="{40D1603A-206D-4AF1-A3EC-B309F8D0F44F}"/>
    <dgm:cxn modelId="{6264C0E6-DD54-4A1B-A5BC-3FB9C5DE3509}" srcId="{89C9B809-F392-4926-B3DE-13DD087B46F5}" destId="{68E717C6-3591-4A71-8C8F-07A97AE15D77}" srcOrd="0" destOrd="0" parTransId="{678E3224-C8A9-43B6-BD97-76A2F83AEEA8}" sibTransId="{A400909F-1B17-4FA3-8BBD-021922307AD5}"/>
    <dgm:cxn modelId="{4E3379E8-2F0D-43DC-932A-45084BAA852E}" type="presOf" srcId="{D101D9B0-62DB-496A-B32B-0CBFDFBE0A28}" destId="{8B145AF6-2510-4E94-98C8-51E0D796B27C}" srcOrd="0" destOrd="2" presId="urn:diagrams.loki3.com/BracketList"/>
    <dgm:cxn modelId="{26FE5DF0-0E0B-4571-B214-F95AD8681F00}" type="presOf" srcId="{86C1A7DB-3B4E-4DB1-A278-9B8AC7AFF077}" destId="{A2F23FA7-0B8B-4E6F-B914-C76713C529F3}" srcOrd="0" destOrd="0" presId="urn:diagrams.loki3.com/BracketList"/>
    <dgm:cxn modelId="{6B89C7F2-B7E4-4844-B98E-D60D78267377}" type="presOf" srcId="{6BF6ACD2-1AC0-4A36-A4DA-9CFF2F3B6E13}" destId="{72F456EE-F5D3-43B2-A807-A81CF9AE0243}" srcOrd="0" destOrd="3" presId="urn:diagrams.loki3.com/BracketList"/>
    <dgm:cxn modelId="{122B8EAC-99DC-4961-BC6A-CE39208E8132}" type="presParOf" srcId="{6AFEBA0A-7B76-4C95-96DB-F6D39C90A6C7}" destId="{18D523F5-36E8-4FB0-87D0-183E6D1667CE}" srcOrd="0" destOrd="0" presId="urn:diagrams.loki3.com/BracketList"/>
    <dgm:cxn modelId="{59636C1B-5782-40A2-A849-8507D4DC7C16}" type="presParOf" srcId="{18D523F5-36E8-4FB0-87D0-183E6D1667CE}" destId="{C7C2444F-6688-498D-820C-F8BC285F4A46}" srcOrd="0" destOrd="0" presId="urn:diagrams.loki3.com/BracketList"/>
    <dgm:cxn modelId="{2B15D839-E1CB-4DE6-9154-5EA57E16593D}" type="presParOf" srcId="{18D523F5-36E8-4FB0-87D0-183E6D1667CE}" destId="{BC590160-003D-4453-B00A-D896F4A0B8D9}" srcOrd="1" destOrd="0" presId="urn:diagrams.loki3.com/BracketList"/>
    <dgm:cxn modelId="{95B7DA03-640D-4BE2-B409-7F2B93889C8E}" type="presParOf" srcId="{18D523F5-36E8-4FB0-87D0-183E6D1667CE}" destId="{1C518CB9-C47D-4351-BB28-6FF31661618D}" srcOrd="2" destOrd="0" presId="urn:diagrams.loki3.com/BracketList"/>
    <dgm:cxn modelId="{49902355-178D-4BFB-99CE-D16C1B774ACD}" type="presParOf" srcId="{18D523F5-36E8-4FB0-87D0-183E6D1667CE}" destId="{8B145AF6-2510-4E94-98C8-51E0D796B27C}" srcOrd="3" destOrd="0" presId="urn:diagrams.loki3.com/BracketList"/>
    <dgm:cxn modelId="{58D378C0-3326-4130-B0AB-31030EF6E302}" type="presParOf" srcId="{6AFEBA0A-7B76-4C95-96DB-F6D39C90A6C7}" destId="{59083AB1-EF9A-4382-8794-5737FC6CFF17}" srcOrd="1" destOrd="0" presId="urn:diagrams.loki3.com/BracketList"/>
    <dgm:cxn modelId="{5F9C492F-B033-4259-A127-9064C25753E5}" type="presParOf" srcId="{6AFEBA0A-7B76-4C95-96DB-F6D39C90A6C7}" destId="{054B157B-235D-4F7B-84E6-3BCBD1651368}" srcOrd="2" destOrd="0" presId="urn:diagrams.loki3.com/BracketList"/>
    <dgm:cxn modelId="{D3BAB7CC-E008-48FE-BE82-2B563C86E39F}" type="presParOf" srcId="{054B157B-235D-4F7B-84E6-3BCBD1651368}" destId="{2B770436-70C0-4AF1-AF0B-B3C6D27892D7}" srcOrd="0" destOrd="0" presId="urn:diagrams.loki3.com/BracketList"/>
    <dgm:cxn modelId="{9C60E7CC-F524-4450-BFF2-ABDBFD2E9935}" type="presParOf" srcId="{054B157B-235D-4F7B-84E6-3BCBD1651368}" destId="{F44EE86A-6FE1-4C75-A4AA-A50167DD7C4F}" srcOrd="1" destOrd="0" presId="urn:diagrams.loki3.com/BracketList"/>
    <dgm:cxn modelId="{2EBF66ED-BA98-4B9D-ABEF-37645DD4063F}" type="presParOf" srcId="{054B157B-235D-4F7B-84E6-3BCBD1651368}" destId="{EBDC6DAE-B07D-44A6-AE1B-27B43183035B}" srcOrd="2" destOrd="0" presId="urn:diagrams.loki3.com/BracketList"/>
    <dgm:cxn modelId="{06442D55-6850-48F0-ABBE-E00B4F969008}" type="presParOf" srcId="{054B157B-235D-4F7B-84E6-3BCBD1651368}" destId="{55CDAD67-7B59-4116-A420-2FFEF6233950}" srcOrd="3" destOrd="0" presId="urn:diagrams.loki3.com/BracketList"/>
    <dgm:cxn modelId="{6FD7473C-1610-49B0-A226-B2F551521BF9}" type="presParOf" srcId="{6AFEBA0A-7B76-4C95-96DB-F6D39C90A6C7}" destId="{50B38C90-2837-462F-88D0-75256AF5BFAD}" srcOrd="3" destOrd="0" presId="urn:diagrams.loki3.com/BracketList"/>
    <dgm:cxn modelId="{0FF21697-3A47-439F-88FC-0146621EA1B3}" type="presParOf" srcId="{6AFEBA0A-7B76-4C95-96DB-F6D39C90A6C7}" destId="{9AB7C7C8-6CE3-4D3F-889C-814BEF114A80}" srcOrd="4" destOrd="0" presId="urn:diagrams.loki3.com/BracketList"/>
    <dgm:cxn modelId="{0209D5CA-54A6-4E24-8C83-C7E91D9D8737}" type="presParOf" srcId="{9AB7C7C8-6CE3-4D3F-889C-814BEF114A80}" destId="{A2F23FA7-0B8B-4E6F-B914-C76713C529F3}" srcOrd="0" destOrd="0" presId="urn:diagrams.loki3.com/BracketList"/>
    <dgm:cxn modelId="{FBF3A2BC-69F7-47EC-8235-D335C6914DE1}" type="presParOf" srcId="{9AB7C7C8-6CE3-4D3F-889C-814BEF114A80}" destId="{A1B0ABFA-C4BF-4E63-85AA-2290FDC0C6B9}" srcOrd="1" destOrd="0" presId="urn:diagrams.loki3.com/BracketList"/>
    <dgm:cxn modelId="{523C6D5B-31BB-495C-87EC-3DAF43CDE338}" type="presParOf" srcId="{9AB7C7C8-6CE3-4D3F-889C-814BEF114A80}" destId="{B9B3F46E-1BBE-4A37-A21C-CED937BD492E}" srcOrd="2" destOrd="0" presId="urn:diagrams.loki3.com/BracketList"/>
    <dgm:cxn modelId="{EF444AAE-8E29-4D64-AF28-C01D35BA0353}" type="presParOf" srcId="{9AB7C7C8-6CE3-4D3F-889C-814BEF114A80}" destId="{6D6BA571-2DAC-401D-9461-608394AEEBA4}" srcOrd="3" destOrd="0" presId="urn:diagrams.loki3.com/BracketList"/>
    <dgm:cxn modelId="{7D008E46-1173-4392-80BF-D5C1DA614366}" type="presParOf" srcId="{6AFEBA0A-7B76-4C95-96DB-F6D39C90A6C7}" destId="{33DA5039-362C-4C2D-B246-4D190DC03866}" srcOrd="5" destOrd="0" presId="urn:diagrams.loki3.com/BracketList"/>
    <dgm:cxn modelId="{7BCF74C1-5BAB-403C-A28E-27C4C6C81ACE}" type="presParOf" srcId="{6AFEBA0A-7B76-4C95-96DB-F6D39C90A6C7}" destId="{AE87AD22-AE73-468B-9B53-189EFE6D7F32}" srcOrd="6" destOrd="0" presId="urn:diagrams.loki3.com/BracketList"/>
    <dgm:cxn modelId="{59769EAC-06E0-4C6F-8E4D-CAF5AA13BC21}" type="presParOf" srcId="{AE87AD22-AE73-468B-9B53-189EFE6D7F32}" destId="{84C3DE3B-772D-4E5E-A806-606B95A95246}" srcOrd="0" destOrd="0" presId="urn:diagrams.loki3.com/BracketList"/>
    <dgm:cxn modelId="{220FF1C2-AC9B-4D8A-9EFB-AFFA317D78DC}" type="presParOf" srcId="{AE87AD22-AE73-468B-9B53-189EFE6D7F32}" destId="{C56E02DF-B5F5-4FDC-B1D7-A97513CA212E}" srcOrd="1" destOrd="0" presId="urn:diagrams.loki3.com/BracketList"/>
    <dgm:cxn modelId="{3F12C8F5-4573-469D-AE52-A6C20C5FA82A}" type="presParOf" srcId="{AE87AD22-AE73-468B-9B53-189EFE6D7F32}" destId="{3894020D-B4FB-48C7-B917-A9248074C4CD}" srcOrd="2" destOrd="0" presId="urn:diagrams.loki3.com/BracketList"/>
    <dgm:cxn modelId="{8DCCEC9D-B348-44C0-A54B-5A23BB1D440C}" type="presParOf" srcId="{AE87AD22-AE73-468B-9B53-189EFE6D7F32}" destId="{72F456EE-F5D3-43B2-A807-A81CF9AE0243}" srcOrd="3" destOrd="0" presId="urn:diagrams.loki3.com/BracketList"/>
    <dgm:cxn modelId="{6F4A6D45-D5F1-47FC-8098-AE5EC04603E8}" type="presParOf" srcId="{6AFEBA0A-7B76-4C95-96DB-F6D39C90A6C7}" destId="{01A5EFA6-3B8C-4C9D-ACEA-F291B4D4F29A}" srcOrd="7" destOrd="0" presId="urn:diagrams.loki3.com/BracketList"/>
    <dgm:cxn modelId="{DB991EE8-597E-4A7A-B1DC-A77A2483DE32}" type="presParOf" srcId="{6AFEBA0A-7B76-4C95-96DB-F6D39C90A6C7}" destId="{41516E37-0DD8-47DB-A8D9-D8EBFD853122}" srcOrd="8" destOrd="0" presId="urn:diagrams.loki3.com/BracketList"/>
    <dgm:cxn modelId="{9FE7DCFF-DB1D-4C08-9E8C-1204A4BAB3DA}" type="presParOf" srcId="{41516E37-0DD8-47DB-A8D9-D8EBFD853122}" destId="{F9C93339-D76F-48CC-BC5F-D68CCBFD1D3B}" srcOrd="0" destOrd="0" presId="urn:diagrams.loki3.com/BracketList"/>
    <dgm:cxn modelId="{644E4959-845A-4E0C-B696-A30B3E7C9046}" type="presParOf" srcId="{41516E37-0DD8-47DB-A8D9-D8EBFD853122}" destId="{BF068B97-872B-45BA-8684-E086944EA16A}" srcOrd="1" destOrd="0" presId="urn:diagrams.loki3.com/BracketList"/>
    <dgm:cxn modelId="{998F796F-A26E-42D4-8CC0-D6F2D8F3F124}" type="presParOf" srcId="{41516E37-0DD8-47DB-A8D9-D8EBFD853122}" destId="{DB193806-4FF8-411C-9965-8FFD34AD277E}" srcOrd="2" destOrd="0" presId="urn:diagrams.loki3.com/BracketList"/>
    <dgm:cxn modelId="{2009CD40-33EF-40DF-B7DB-CA32279CF8F0}" type="presParOf" srcId="{41516E37-0DD8-47DB-A8D9-D8EBFD853122}" destId="{2F1C3996-B809-4962-A543-4E0DD4F120A5}"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5F052F-A1EC-4829-B8EC-84ECD45DE66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7EFFF18A-C4AC-4D57-AB13-754642434CB5}">
      <dgm:prSet phldrT="[Text]" custT="1"/>
      <dgm:spPr>
        <a:xfrm>
          <a:off x="689675" y="236843"/>
          <a:ext cx="3983416" cy="3714532"/>
        </a:xfrm>
        <a:prstGeom prst="ellipse">
          <a:avLst/>
        </a:prstGeom>
      </dgm:spPr>
      <dgm:t>
        <a:bodyPr lIns="0" tIns="0" rIns="2286000" bIns="0" anchor="t" anchorCtr="1"/>
        <a:lstStyle/>
        <a:p>
          <a:pPr>
            <a:buNone/>
          </a:pPr>
          <a:endParaRPr lang="en-US" sz="1800" b="0" dirty="0">
            <a:solidFill>
              <a:srgbClr val="000000"/>
            </a:solidFill>
            <a:latin typeface="Arial" panose="020B0604020202020204"/>
            <a:ea typeface="+mn-ea"/>
            <a:cs typeface="Times New Roman" panose="02020603050405020304" pitchFamily="18" charset="0"/>
          </a:endParaRPr>
        </a:p>
      </dgm:t>
    </dgm:pt>
    <dgm:pt modelId="{32184D97-99A5-41DA-937E-A7E6963EE99E}" type="parTrans" cxnId="{884A65DD-3D64-4F83-B912-B492C33FE69D}">
      <dgm:prSet/>
      <dgm:spPr/>
      <dgm:t>
        <a:bodyPr/>
        <a:lstStyle/>
        <a:p>
          <a:endParaRPr lang="en-US"/>
        </a:p>
      </dgm:t>
    </dgm:pt>
    <dgm:pt modelId="{B1FA4A31-A95C-40EC-84D7-EAD5042A9B3E}" type="sibTrans" cxnId="{884A65DD-3D64-4F83-B912-B492C33FE69D}">
      <dgm:prSet/>
      <dgm:spPr/>
      <dgm:t>
        <a:bodyPr/>
        <a:lstStyle/>
        <a:p>
          <a:endParaRPr lang="en-US"/>
        </a:p>
      </dgm:t>
    </dgm:pt>
    <dgm:pt modelId="{2F8B264A-978B-4FD8-87B1-5E3CAD1E8C98}">
      <dgm:prSet phldrT="[Text]" custT="1"/>
      <dgm:spPr>
        <a:xfrm>
          <a:off x="2806133" y="243100"/>
          <a:ext cx="4144233" cy="3706221"/>
        </a:xfrm>
        <a:prstGeom prst="ellipse">
          <a:avLst/>
        </a:prstGeom>
      </dgm:spPr>
      <dgm:t>
        <a:bodyPr lIns="2286000" tIns="0" rIns="0" bIns="0" anchor="t" anchorCtr="0"/>
        <a:lstStyle/>
        <a:p>
          <a:pPr>
            <a:buNone/>
          </a:pPr>
          <a:endParaRPr lang="en-US" sz="1600" baseline="0" dirty="0">
            <a:solidFill>
              <a:srgbClr val="000000"/>
            </a:solidFill>
            <a:latin typeface="Arial" panose="020B0604020202020204"/>
            <a:ea typeface="+mn-ea"/>
            <a:cs typeface="+mn-cs"/>
          </a:endParaRPr>
        </a:p>
      </dgm:t>
    </dgm:pt>
    <dgm:pt modelId="{18424382-689D-439E-9269-51FB20639F98}" type="sibTrans" cxnId="{F295D6E6-0597-4EC9-82E4-853B386473BB}">
      <dgm:prSet/>
      <dgm:spPr/>
      <dgm:t>
        <a:bodyPr/>
        <a:lstStyle/>
        <a:p>
          <a:endParaRPr lang="en-US"/>
        </a:p>
      </dgm:t>
    </dgm:pt>
    <dgm:pt modelId="{7047C8FF-C91E-4620-B558-D4A7F6E0E4DB}" type="parTrans" cxnId="{F295D6E6-0597-4EC9-82E4-853B386473BB}">
      <dgm:prSet/>
      <dgm:spPr/>
      <dgm:t>
        <a:bodyPr/>
        <a:lstStyle/>
        <a:p>
          <a:endParaRPr lang="en-US"/>
        </a:p>
      </dgm:t>
    </dgm:pt>
    <dgm:pt modelId="{20ABBA84-1A7A-4272-9708-A973DA0A5677}" type="pres">
      <dgm:prSet presAssocID="{B85F052F-A1EC-4829-B8EC-84ECD45DE662}" presName="Name0" presStyleCnt="0">
        <dgm:presLayoutVars>
          <dgm:chMax val="7"/>
          <dgm:dir/>
          <dgm:resizeHandles val="exact"/>
        </dgm:presLayoutVars>
      </dgm:prSet>
      <dgm:spPr/>
    </dgm:pt>
    <dgm:pt modelId="{FC706F0B-B40A-4F12-A513-845ABFCCCEED}" type="pres">
      <dgm:prSet presAssocID="{B85F052F-A1EC-4829-B8EC-84ECD45DE662}" presName="ellipse1" presStyleLbl="vennNode1" presStyleIdx="0" presStyleCnt="2" custScaleX="163927" custScaleY="152851" custLinFactNeighborX="-19234" custLinFactNeighborY="36086">
        <dgm:presLayoutVars>
          <dgm:bulletEnabled val="1"/>
        </dgm:presLayoutVars>
      </dgm:prSet>
      <dgm:spPr/>
    </dgm:pt>
    <dgm:pt modelId="{0366DEB1-8E10-4250-8208-BE629E9C6AF0}" type="pres">
      <dgm:prSet presAssocID="{B85F052F-A1EC-4829-B8EC-84ECD45DE662}" presName="ellipse2" presStyleLbl="vennNode1" presStyleIdx="1" presStyleCnt="2" custScaleX="170545" custScaleY="152509" custLinFactNeighborX="21871" custLinFactNeighborY="-31302">
        <dgm:presLayoutVars>
          <dgm:bulletEnabled val="1"/>
        </dgm:presLayoutVars>
      </dgm:prSet>
      <dgm:spPr/>
    </dgm:pt>
  </dgm:ptLst>
  <dgm:cxnLst>
    <dgm:cxn modelId="{EA754026-51CD-4CD0-86AA-2A088FBE8AB9}" type="presOf" srcId="{7EFFF18A-C4AC-4D57-AB13-754642434CB5}" destId="{FC706F0B-B40A-4F12-A513-845ABFCCCEED}" srcOrd="0" destOrd="0" presId="urn:microsoft.com/office/officeart/2005/8/layout/rings+Icon"/>
    <dgm:cxn modelId="{DB1D6B7A-8820-4828-A1DB-44B0B7B4E45F}" type="presOf" srcId="{2F8B264A-978B-4FD8-87B1-5E3CAD1E8C98}" destId="{0366DEB1-8E10-4250-8208-BE629E9C6AF0}" srcOrd="0" destOrd="0" presId="urn:microsoft.com/office/officeart/2005/8/layout/rings+Icon"/>
    <dgm:cxn modelId="{884A65DD-3D64-4F83-B912-B492C33FE69D}" srcId="{B85F052F-A1EC-4829-B8EC-84ECD45DE662}" destId="{7EFFF18A-C4AC-4D57-AB13-754642434CB5}" srcOrd="0" destOrd="0" parTransId="{32184D97-99A5-41DA-937E-A7E6963EE99E}" sibTransId="{B1FA4A31-A95C-40EC-84D7-EAD5042A9B3E}"/>
    <dgm:cxn modelId="{F295D6E6-0597-4EC9-82E4-853B386473BB}" srcId="{B85F052F-A1EC-4829-B8EC-84ECD45DE662}" destId="{2F8B264A-978B-4FD8-87B1-5E3CAD1E8C98}" srcOrd="1" destOrd="0" parTransId="{7047C8FF-C91E-4620-B558-D4A7F6E0E4DB}" sibTransId="{18424382-689D-439E-9269-51FB20639F98}"/>
    <dgm:cxn modelId="{8B44DDF1-B938-472B-A1DC-621CD1F2B056}" type="presOf" srcId="{B85F052F-A1EC-4829-B8EC-84ECD45DE662}" destId="{20ABBA84-1A7A-4272-9708-A973DA0A5677}" srcOrd="0" destOrd="0" presId="urn:microsoft.com/office/officeart/2005/8/layout/rings+Icon"/>
    <dgm:cxn modelId="{C486E641-5C7F-47DB-A7C1-A5BDE2E1E776}" type="presParOf" srcId="{20ABBA84-1A7A-4272-9708-A973DA0A5677}" destId="{FC706F0B-B40A-4F12-A513-845ABFCCCEED}" srcOrd="0" destOrd="0" presId="urn:microsoft.com/office/officeart/2005/8/layout/rings+Icon"/>
    <dgm:cxn modelId="{4C183209-EE2B-4B24-8B8F-BB9295C0F1DA}" type="presParOf" srcId="{20ABBA84-1A7A-4272-9708-A973DA0A5677}" destId="{0366DEB1-8E10-4250-8208-BE629E9C6AF0}" srcOrd="1"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5444DE-1DE9-4191-8486-64BEC6831F7D}" type="doc">
      <dgm:prSet loTypeId="urn:microsoft.com/office/officeart/2005/8/layout/orgChart1" loCatId="hierarchy" qsTypeId="urn:microsoft.com/office/officeart/2005/8/quickstyle/simple5" qsCatId="simple" csTypeId="urn:microsoft.com/office/officeart/2005/8/colors/accent5_2" csCatId="accent5" phldr="1"/>
      <dgm:spPr/>
      <dgm:t>
        <a:bodyPr/>
        <a:lstStyle/>
        <a:p>
          <a:endParaRPr lang="en-US"/>
        </a:p>
      </dgm:t>
    </dgm:pt>
    <dgm:pt modelId="{60169AF0-33B1-407C-9006-8B553F74329C}">
      <dgm:prSet phldrT="[Text]"/>
      <dgm:spPr/>
      <dgm:t>
        <a:bodyPr/>
        <a:lstStyle/>
        <a:p>
          <a:r>
            <a:rPr lang="en-US" b="1" dirty="0">
              <a:latin typeface="Georgia" panose="02040502050405020303" pitchFamily="18" charset="0"/>
            </a:rPr>
            <a:t>ABS</a:t>
          </a:r>
          <a:br>
            <a:rPr lang="en-US" b="1" dirty="0">
              <a:latin typeface="Georgia" panose="02040502050405020303" pitchFamily="18" charset="0"/>
            </a:rPr>
          </a:br>
          <a:r>
            <a:rPr lang="en-US" b="1" dirty="0">
              <a:latin typeface="Georgia" panose="02040502050405020303" pitchFamily="18" charset="0"/>
            </a:rPr>
            <a:t>Legal with other professionals who have an economic interest or decision-making authority</a:t>
          </a:r>
        </a:p>
      </dgm:t>
    </dgm:pt>
    <dgm:pt modelId="{C01FEFEE-CD8C-40A2-A106-61D41D621007}" type="parTrans" cxnId="{8BFBF709-8FEE-49FA-96AF-4D14E88C5DD2}">
      <dgm:prSet/>
      <dgm:spPr/>
      <dgm:t>
        <a:bodyPr/>
        <a:lstStyle/>
        <a:p>
          <a:endParaRPr lang="en-US"/>
        </a:p>
      </dgm:t>
    </dgm:pt>
    <dgm:pt modelId="{0808EF93-CC62-4AF0-A898-07EB18FA45A4}" type="sibTrans" cxnId="{8BFBF709-8FEE-49FA-96AF-4D14E88C5DD2}">
      <dgm:prSet/>
      <dgm:spPr/>
      <dgm:t>
        <a:bodyPr/>
        <a:lstStyle/>
        <a:p>
          <a:endParaRPr lang="en-US"/>
        </a:p>
      </dgm:t>
    </dgm:pt>
    <dgm:pt modelId="{863D547C-7C14-43F8-B0E0-665BB6721865}" type="asst">
      <dgm:prSet phldrT="[Text]"/>
      <dgm:spPr/>
      <dgm:t>
        <a:bodyPr/>
        <a:lstStyle/>
        <a:p>
          <a:r>
            <a:rPr lang="en-US" b="1" dirty="0">
              <a:latin typeface="Georgia" panose="02040502050405020303" pitchFamily="18" charset="0"/>
              <a:cs typeface="Times New Roman" panose="02020603050405020304" pitchFamily="18" charset="0"/>
            </a:rPr>
            <a:t>Certification for ABS entity through Supreme Court – Committee on ABS issues Recommendations</a:t>
          </a:r>
        </a:p>
      </dgm:t>
    </dgm:pt>
    <dgm:pt modelId="{5B649F60-5AA9-4F02-A720-084D110B0264}" type="parTrans" cxnId="{FA97A259-47F4-4AD0-A14F-151521F83504}">
      <dgm:prSet/>
      <dgm:spPr/>
      <dgm:t>
        <a:bodyPr/>
        <a:lstStyle/>
        <a:p>
          <a:endParaRPr lang="en-US"/>
        </a:p>
      </dgm:t>
    </dgm:pt>
    <dgm:pt modelId="{7473F552-857E-4CEE-A50D-5B42A9D56D2F}" type="sibTrans" cxnId="{FA97A259-47F4-4AD0-A14F-151521F83504}">
      <dgm:prSet/>
      <dgm:spPr/>
      <dgm:t>
        <a:bodyPr/>
        <a:lstStyle/>
        <a:p>
          <a:endParaRPr lang="en-US"/>
        </a:p>
      </dgm:t>
    </dgm:pt>
    <dgm:pt modelId="{E6A964B2-E3CB-4E94-8B8A-F16B197A326D}">
      <dgm:prSet phldrT="[Text]"/>
      <dgm:spPr/>
      <dgm:t>
        <a:bodyPr/>
        <a:lstStyle/>
        <a:p>
          <a:r>
            <a:rPr lang="en-US" b="1" dirty="0">
              <a:latin typeface="Georgia" panose="02040502050405020303" pitchFamily="18" charset="0"/>
              <a:cs typeface="Times New Roman" panose="02020603050405020304" pitchFamily="18" charset="0"/>
            </a:rPr>
            <a:t>Only those licensed to practice law may provide legal services in ABS</a:t>
          </a:r>
        </a:p>
      </dgm:t>
    </dgm:pt>
    <dgm:pt modelId="{64DE7D68-8184-40EB-A4CB-2F1B58EC927B}" type="parTrans" cxnId="{581E42C7-302A-461D-8101-CE33146779EC}">
      <dgm:prSet/>
      <dgm:spPr/>
      <dgm:t>
        <a:bodyPr/>
        <a:lstStyle/>
        <a:p>
          <a:endParaRPr lang="en-US"/>
        </a:p>
      </dgm:t>
    </dgm:pt>
    <dgm:pt modelId="{D15DC458-F14A-437B-86AD-937E1CE9F331}" type="sibTrans" cxnId="{581E42C7-302A-461D-8101-CE33146779EC}">
      <dgm:prSet/>
      <dgm:spPr/>
      <dgm:t>
        <a:bodyPr/>
        <a:lstStyle/>
        <a:p>
          <a:endParaRPr lang="en-US"/>
        </a:p>
      </dgm:t>
    </dgm:pt>
    <dgm:pt modelId="{8F3E9ADC-48C3-44F7-9BCF-F55CD38AD621}">
      <dgm:prSet phldrT="[Text]"/>
      <dgm:spPr/>
      <dgm:t>
        <a:bodyPr/>
        <a:lstStyle/>
        <a:p>
          <a:r>
            <a:rPr lang="en-US" b="1" dirty="0">
              <a:latin typeface="Georgia" panose="02040502050405020303" pitchFamily="18" charset="0"/>
              <a:cs typeface="Times New Roman" panose="02020603050405020304" pitchFamily="18" charset="0"/>
            </a:rPr>
            <a:t>Discipline delegated by supreme court to state bar process</a:t>
          </a:r>
        </a:p>
      </dgm:t>
    </dgm:pt>
    <dgm:pt modelId="{7E1F3C53-B093-41C2-8C7F-F82CF2320951}" type="parTrans" cxnId="{10D78DA3-2304-4BC0-8147-2C304E46B2D5}">
      <dgm:prSet/>
      <dgm:spPr/>
      <dgm:t>
        <a:bodyPr/>
        <a:lstStyle/>
        <a:p>
          <a:endParaRPr lang="en-US"/>
        </a:p>
      </dgm:t>
    </dgm:pt>
    <dgm:pt modelId="{44C00FD2-C046-40BF-9BCF-E5708009C0FE}" type="sibTrans" cxnId="{10D78DA3-2304-4BC0-8147-2C304E46B2D5}">
      <dgm:prSet/>
      <dgm:spPr/>
      <dgm:t>
        <a:bodyPr/>
        <a:lstStyle/>
        <a:p>
          <a:endParaRPr lang="en-US"/>
        </a:p>
      </dgm:t>
    </dgm:pt>
    <dgm:pt modelId="{1D870EE7-5D6A-40D3-9CB7-41CDF36FC196}">
      <dgm:prSet/>
      <dgm:spPr/>
      <dgm:t>
        <a:bodyPr/>
        <a:lstStyle/>
        <a:p>
          <a:r>
            <a:rPr lang="en-US" b="1" dirty="0">
              <a:latin typeface="Georgia" panose="02040502050405020303" pitchFamily="18" charset="0"/>
              <a:cs typeface="Times New Roman" panose="02020603050405020304" pitchFamily="18" charset="0"/>
            </a:rPr>
            <a:t>Lawyer participation required</a:t>
          </a:r>
        </a:p>
      </dgm:t>
    </dgm:pt>
    <dgm:pt modelId="{04343E9A-1D79-415D-B844-111B2E86414C}" type="parTrans" cxnId="{360A6AE5-B40D-47E6-AC83-D4F48F63F73F}">
      <dgm:prSet/>
      <dgm:spPr/>
      <dgm:t>
        <a:bodyPr/>
        <a:lstStyle/>
        <a:p>
          <a:endParaRPr lang="en-US"/>
        </a:p>
      </dgm:t>
    </dgm:pt>
    <dgm:pt modelId="{6CCCDED1-E2E9-483C-ADD1-E8B6047DFC0E}" type="sibTrans" cxnId="{360A6AE5-B40D-47E6-AC83-D4F48F63F73F}">
      <dgm:prSet/>
      <dgm:spPr/>
      <dgm:t>
        <a:bodyPr/>
        <a:lstStyle/>
        <a:p>
          <a:endParaRPr lang="en-US"/>
        </a:p>
      </dgm:t>
    </dgm:pt>
    <dgm:pt modelId="{5B5BED07-4185-4A40-9583-28C1C5DA3947}" type="pres">
      <dgm:prSet presAssocID="{605444DE-1DE9-4191-8486-64BEC6831F7D}" presName="hierChild1" presStyleCnt="0">
        <dgm:presLayoutVars>
          <dgm:orgChart val="1"/>
          <dgm:chPref val="1"/>
          <dgm:dir/>
          <dgm:animOne val="branch"/>
          <dgm:animLvl val="lvl"/>
          <dgm:resizeHandles/>
        </dgm:presLayoutVars>
      </dgm:prSet>
      <dgm:spPr/>
    </dgm:pt>
    <dgm:pt modelId="{D7345465-4129-4A56-8D22-8956238E786F}" type="pres">
      <dgm:prSet presAssocID="{60169AF0-33B1-407C-9006-8B553F74329C}" presName="hierRoot1" presStyleCnt="0">
        <dgm:presLayoutVars>
          <dgm:hierBranch val="init"/>
        </dgm:presLayoutVars>
      </dgm:prSet>
      <dgm:spPr/>
    </dgm:pt>
    <dgm:pt modelId="{A0EC6869-D265-4F08-97D0-A9F1724748CB}" type="pres">
      <dgm:prSet presAssocID="{60169AF0-33B1-407C-9006-8B553F74329C}" presName="rootComposite1" presStyleCnt="0"/>
      <dgm:spPr/>
    </dgm:pt>
    <dgm:pt modelId="{1EF23F87-7D5E-4F64-9F7B-2AB3F82D86DD}" type="pres">
      <dgm:prSet presAssocID="{60169AF0-33B1-407C-9006-8B553F74329C}" presName="rootText1" presStyleLbl="node0" presStyleIdx="0" presStyleCnt="1">
        <dgm:presLayoutVars>
          <dgm:chPref val="3"/>
        </dgm:presLayoutVars>
      </dgm:prSet>
      <dgm:spPr/>
    </dgm:pt>
    <dgm:pt modelId="{8749CC5A-37F6-4B65-B0EE-D4EE996BB77F}" type="pres">
      <dgm:prSet presAssocID="{60169AF0-33B1-407C-9006-8B553F74329C}" presName="rootConnector1" presStyleLbl="node1" presStyleIdx="0" presStyleCnt="0"/>
      <dgm:spPr/>
    </dgm:pt>
    <dgm:pt modelId="{263A6222-2C9E-4753-B779-62CC49E9BF04}" type="pres">
      <dgm:prSet presAssocID="{60169AF0-33B1-407C-9006-8B553F74329C}" presName="hierChild2" presStyleCnt="0"/>
      <dgm:spPr/>
    </dgm:pt>
    <dgm:pt modelId="{B72931BA-62FC-42FD-90E2-6B9A6D9675B0}" type="pres">
      <dgm:prSet presAssocID="{04343E9A-1D79-415D-B844-111B2E86414C}" presName="Name37" presStyleLbl="parChTrans1D2" presStyleIdx="0" presStyleCnt="4"/>
      <dgm:spPr/>
    </dgm:pt>
    <dgm:pt modelId="{7BB2BA78-C780-4E23-AEC8-9942E5D9B3BA}" type="pres">
      <dgm:prSet presAssocID="{1D870EE7-5D6A-40D3-9CB7-41CDF36FC196}" presName="hierRoot2" presStyleCnt="0">
        <dgm:presLayoutVars>
          <dgm:hierBranch val="init"/>
        </dgm:presLayoutVars>
      </dgm:prSet>
      <dgm:spPr/>
    </dgm:pt>
    <dgm:pt modelId="{78314471-62D7-453D-AF3A-DD8B02AB3F38}" type="pres">
      <dgm:prSet presAssocID="{1D870EE7-5D6A-40D3-9CB7-41CDF36FC196}" presName="rootComposite" presStyleCnt="0"/>
      <dgm:spPr/>
    </dgm:pt>
    <dgm:pt modelId="{3984F30F-FC2B-4C5D-8335-917B9F858746}" type="pres">
      <dgm:prSet presAssocID="{1D870EE7-5D6A-40D3-9CB7-41CDF36FC196}" presName="rootText" presStyleLbl="node2" presStyleIdx="0" presStyleCnt="3">
        <dgm:presLayoutVars>
          <dgm:chPref val="3"/>
        </dgm:presLayoutVars>
      </dgm:prSet>
      <dgm:spPr/>
    </dgm:pt>
    <dgm:pt modelId="{5156AB36-BE3B-4D45-82B3-F94659F42209}" type="pres">
      <dgm:prSet presAssocID="{1D870EE7-5D6A-40D3-9CB7-41CDF36FC196}" presName="rootConnector" presStyleLbl="node2" presStyleIdx="0" presStyleCnt="3"/>
      <dgm:spPr/>
    </dgm:pt>
    <dgm:pt modelId="{91D56E68-88A1-4EB5-BA9C-E31FF342B031}" type="pres">
      <dgm:prSet presAssocID="{1D870EE7-5D6A-40D3-9CB7-41CDF36FC196}" presName="hierChild4" presStyleCnt="0"/>
      <dgm:spPr/>
    </dgm:pt>
    <dgm:pt modelId="{3CEB8A3D-E68F-48B9-B5B5-A2BF39D662C0}" type="pres">
      <dgm:prSet presAssocID="{1D870EE7-5D6A-40D3-9CB7-41CDF36FC196}" presName="hierChild5" presStyleCnt="0"/>
      <dgm:spPr/>
    </dgm:pt>
    <dgm:pt modelId="{C82D8ECD-27E2-48C9-ABBC-F0A810DDDB11}" type="pres">
      <dgm:prSet presAssocID="{64DE7D68-8184-40EB-A4CB-2F1B58EC927B}" presName="Name37" presStyleLbl="parChTrans1D2" presStyleIdx="1" presStyleCnt="4"/>
      <dgm:spPr/>
    </dgm:pt>
    <dgm:pt modelId="{6D281052-6436-4582-A1EF-67E5443EB4BA}" type="pres">
      <dgm:prSet presAssocID="{E6A964B2-E3CB-4E94-8B8A-F16B197A326D}" presName="hierRoot2" presStyleCnt="0">
        <dgm:presLayoutVars>
          <dgm:hierBranch val="init"/>
        </dgm:presLayoutVars>
      </dgm:prSet>
      <dgm:spPr/>
    </dgm:pt>
    <dgm:pt modelId="{E5BA9154-C1C0-43B9-B2ED-ACE62A8CDF47}" type="pres">
      <dgm:prSet presAssocID="{E6A964B2-E3CB-4E94-8B8A-F16B197A326D}" presName="rootComposite" presStyleCnt="0"/>
      <dgm:spPr/>
    </dgm:pt>
    <dgm:pt modelId="{19EA8552-AB33-4C95-BB39-AED867897F00}" type="pres">
      <dgm:prSet presAssocID="{E6A964B2-E3CB-4E94-8B8A-F16B197A326D}" presName="rootText" presStyleLbl="node2" presStyleIdx="1" presStyleCnt="3">
        <dgm:presLayoutVars>
          <dgm:chPref val="3"/>
        </dgm:presLayoutVars>
      </dgm:prSet>
      <dgm:spPr/>
    </dgm:pt>
    <dgm:pt modelId="{B4B908C1-AA1C-4C6B-8FD5-00589FAE348D}" type="pres">
      <dgm:prSet presAssocID="{E6A964B2-E3CB-4E94-8B8A-F16B197A326D}" presName="rootConnector" presStyleLbl="node2" presStyleIdx="1" presStyleCnt="3"/>
      <dgm:spPr/>
    </dgm:pt>
    <dgm:pt modelId="{51168E2E-8D38-427B-8E0F-DD5F9CA3565B}" type="pres">
      <dgm:prSet presAssocID="{E6A964B2-E3CB-4E94-8B8A-F16B197A326D}" presName="hierChild4" presStyleCnt="0"/>
      <dgm:spPr/>
    </dgm:pt>
    <dgm:pt modelId="{89A00D25-4765-45B7-83B4-1BA1226733D2}" type="pres">
      <dgm:prSet presAssocID="{E6A964B2-E3CB-4E94-8B8A-F16B197A326D}" presName="hierChild5" presStyleCnt="0"/>
      <dgm:spPr/>
    </dgm:pt>
    <dgm:pt modelId="{4059319B-497D-4987-A0E7-A0F9ADDCDF02}" type="pres">
      <dgm:prSet presAssocID="{7E1F3C53-B093-41C2-8C7F-F82CF2320951}" presName="Name37" presStyleLbl="parChTrans1D2" presStyleIdx="2" presStyleCnt="4"/>
      <dgm:spPr/>
    </dgm:pt>
    <dgm:pt modelId="{E6B0CECB-6EED-4AF9-9164-A82A4D97CDC4}" type="pres">
      <dgm:prSet presAssocID="{8F3E9ADC-48C3-44F7-9BCF-F55CD38AD621}" presName="hierRoot2" presStyleCnt="0">
        <dgm:presLayoutVars>
          <dgm:hierBranch val="init"/>
        </dgm:presLayoutVars>
      </dgm:prSet>
      <dgm:spPr/>
    </dgm:pt>
    <dgm:pt modelId="{4C4B3A1D-2A9D-40BE-88D3-6EF0F2CF03CF}" type="pres">
      <dgm:prSet presAssocID="{8F3E9ADC-48C3-44F7-9BCF-F55CD38AD621}" presName="rootComposite" presStyleCnt="0"/>
      <dgm:spPr/>
    </dgm:pt>
    <dgm:pt modelId="{9E3AB8F2-A3D9-4EDF-AF07-4B6AA3B1A591}" type="pres">
      <dgm:prSet presAssocID="{8F3E9ADC-48C3-44F7-9BCF-F55CD38AD621}" presName="rootText" presStyleLbl="node2" presStyleIdx="2" presStyleCnt="3">
        <dgm:presLayoutVars>
          <dgm:chPref val="3"/>
        </dgm:presLayoutVars>
      </dgm:prSet>
      <dgm:spPr/>
    </dgm:pt>
    <dgm:pt modelId="{6EF59190-188A-4F21-9D2E-082005A2FFC6}" type="pres">
      <dgm:prSet presAssocID="{8F3E9ADC-48C3-44F7-9BCF-F55CD38AD621}" presName="rootConnector" presStyleLbl="node2" presStyleIdx="2" presStyleCnt="3"/>
      <dgm:spPr/>
    </dgm:pt>
    <dgm:pt modelId="{C72DAAD1-72DA-4E27-90EC-731BE26A4D61}" type="pres">
      <dgm:prSet presAssocID="{8F3E9ADC-48C3-44F7-9BCF-F55CD38AD621}" presName="hierChild4" presStyleCnt="0"/>
      <dgm:spPr/>
    </dgm:pt>
    <dgm:pt modelId="{B2C9C170-70B3-4083-AE0B-210EB7CBB452}" type="pres">
      <dgm:prSet presAssocID="{8F3E9ADC-48C3-44F7-9BCF-F55CD38AD621}" presName="hierChild5" presStyleCnt="0"/>
      <dgm:spPr/>
    </dgm:pt>
    <dgm:pt modelId="{12CE60A7-A872-4E0E-A7AD-26ADCED481FA}" type="pres">
      <dgm:prSet presAssocID="{60169AF0-33B1-407C-9006-8B553F74329C}" presName="hierChild3" presStyleCnt="0"/>
      <dgm:spPr/>
    </dgm:pt>
    <dgm:pt modelId="{84EC5A28-D0FC-4A9E-BC4A-37CF87402EE3}" type="pres">
      <dgm:prSet presAssocID="{5B649F60-5AA9-4F02-A720-084D110B0264}" presName="Name111" presStyleLbl="parChTrans1D2" presStyleIdx="3" presStyleCnt="4"/>
      <dgm:spPr/>
    </dgm:pt>
    <dgm:pt modelId="{54C9BC83-6C09-4B1B-B98A-1340EFC18CC8}" type="pres">
      <dgm:prSet presAssocID="{863D547C-7C14-43F8-B0E0-665BB6721865}" presName="hierRoot3" presStyleCnt="0">
        <dgm:presLayoutVars>
          <dgm:hierBranch val="init"/>
        </dgm:presLayoutVars>
      </dgm:prSet>
      <dgm:spPr/>
    </dgm:pt>
    <dgm:pt modelId="{177677F7-69E8-4558-B708-14A2539E1321}" type="pres">
      <dgm:prSet presAssocID="{863D547C-7C14-43F8-B0E0-665BB6721865}" presName="rootComposite3" presStyleCnt="0"/>
      <dgm:spPr/>
    </dgm:pt>
    <dgm:pt modelId="{5A0595ED-22D2-4D99-857E-61657B94CF58}" type="pres">
      <dgm:prSet presAssocID="{863D547C-7C14-43F8-B0E0-665BB6721865}" presName="rootText3" presStyleLbl="asst1" presStyleIdx="0" presStyleCnt="1">
        <dgm:presLayoutVars>
          <dgm:chPref val="3"/>
        </dgm:presLayoutVars>
      </dgm:prSet>
      <dgm:spPr/>
    </dgm:pt>
    <dgm:pt modelId="{B54452B0-F5F1-4266-9CE2-BB0E0E9A5DC0}" type="pres">
      <dgm:prSet presAssocID="{863D547C-7C14-43F8-B0E0-665BB6721865}" presName="rootConnector3" presStyleLbl="asst1" presStyleIdx="0" presStyleCnt="1"/>
      <dgm:spPr/>
    </dgm:pt>
    <dgm:pt modelId="{F0B98371-FEB7-4ED4-A791-3C53E300EA34}" type="pres">
      <dgm:prSet presAssocID="{863D547C-7C14-43F8-B0E0-665BB6721865}" presName="hierChild6" presStyleCnt="0"/>
      <dgm:spPr/>
    </dgm:pt>
    <dgm:pt modelId="{54548694-C3B7-4EA5-BE08-649398130AFB}" type="pres">
      <dgm:prSet presAssocID="{863D547C-7C14-43F8-B0E0-665BB6721865}" presName="hierChild7" presStyleCnt="0"/>
      <dgm:spPr/>
    </dgm:pt>
  </dgm:ptLst>
  <dgm:cxnLst>
    <dgm:cxn modelId="{8BFBF709-8FEE-49FA-96AF-4D14E88C5DD2}" srcId="{605444DE-1DE9-4191-8486-64BEC6831F7D}" destId="{60169AF0-33B1-407C-9006-8B553F74329C}" srcOrd="0" destOrd="0" parTransId="{C01FEFEE-CD8C-40A2-A106-61D41D621007}" sibTransId="{0808EF93-CC62-4AF0-A898-07EB18FA45A4}"/>
    <dgm:cxn modelId="{2797891C-9B80-4C65-8814-D641C2EC55EA}" type="presOf" srcId="{605444DE-1DE9-4191-8486-64BEC6831F7D}" destId="{5B5BED07-4185-4A40-9583-28C1C5DA3947}" srcOrd="0" destOrd="0" presId="urn:microsoft.com/office/officeart/2005/8/layout/orgChart1"/>
    <dgm:cxn modelId="{A5B02A27-E3E8-4831-8B6E-EFA358A61B87}" type="presOf" srcId="{1D870EE7-5D6A-40D3-9CB7-41CDF36FC196}" destId="{5156AB36-BE3B-4D45-82B3-F94659F42209}" srcOrd="1" destOrd="0" presId="urn:microsoft.com/office/officeart/2005/8/layout/orgChart1"/>
    <dgm:cxn modelId="{987F2640-582E-4C76-8ACB-D00F0B8F350C}" type="presOf" srcId="{863D547C-7C14-43F8-B0E0-665BB6721865}" destId="{5A0595ED-22D2-4D99-857E-61657B94CF58}" srcOrd="0" destOrd="0" presId="urn:microsoft.com/office/officeart/2005/8/layout/orgChart1"/>
    <dgm:cxn modelId="{52330060-1375-470A-A78F-FA1140B1DB89}" type="presOf" srcId="{1D870EE7-5D6A-40D3-9CB7-41CDF36FC196}" destId="{3984F30F-FC2B-4C5D-8335-917B9F858746}" srcOrd="0" destOrd="0" presId="urn:microsoft.com/office/officeart/2005/8/layout/orgChart1"/>
    <dgm:cxn modelId="{6DF01B61-172E-4138-A62F-4F47560A0DC5}" type="presOf" srcId="{8F3E9ADC-48C3-44F7-9BCF-F55CD38AD621}" destId="{6EF59190-188A-4F21-9D2E-082005A2FFC6}" srcOrd="1" destOrd="0" presId="urn:microsoft.com/office/officeart/2005/8/layout/orgChart1"/>
    <dgm:cxn modelId="{A694B744-0F9B-4556-96C6-F03832ADF016}" type="presOf" srcId="{863D547C-7C14-43F8-B0E0-665BB6721865}" destId="{B54452B0-F5F1-4266-9CE2-BB0E0E9A5DC0}" srcOrd="1" destOrd="0" presId="urn:microsoft.com/office/officeart/2005/8/layout/orgChart1"/>
    <dgm:cxn modelId="{CD754765-EB01-4CF8-A170-AF163DEB10BF}" type="presOf" srcId="{E6A964B2-E3CB-4E94-8B8A-F16B197A326D}" destId="{19EA8552-AB33-4C95-BB39-AED867897F00}" srcOrd="0" destOrd="0" presId="urn:microsoft.com/office/officeart/2005/8/layout/orgChart1"/>
    <dgm:cxn modelId="{3D3DF96D-C815-41D8-AC1F-89B2BE97949A}" type="presOf" srcId="{E6A964B2-E3CB-4E94-8B8A-F16B197A326D}" destId="{B4B908C1-AA1C-4C6B-8FD5-00589FAE348D}" srcOrd="1" destOrd="0" presId="urn:microsoft.com/office/officeart/2005/8/layout/orgChart1"/>
    <dgm:cxn modelId="{0DB62459-E203-4081-B802-5F4E529231B0}" type="presOf" srcId="{64DE7D68-8184-40EB-A4CB-2F1B58EC927B}" destId="{C82D8ECD-27E2-48C9-ABBC-F0A810DDDB11}" srcOrd="0" destOrd="0" presId="urn:microsoft.com/office/officeart/2005/8/layout/orgChart1"/>
    <dgm:cxn modelId="{FA97A259-47F4-4AD0-A14F-151521F83504}" srcId="{60169AF0-33B1-407C-9006-8B553F74329C}" destId="{863D547C-7C14-43F8-B0E0-665BB6721865}" srcOrd="0" destOrd="0" parTransId="{5B649F60-5AA9-4F02-A720-084D110B0264}" sibTransId="{7473F552-857E-4CEE-A50D-5B42A9D56D2F}"/>
    <dgm:cxn modelId="{F78B5685-C6F0-4320-8882-4CEDBB7B0992}" type="presOf" srcId="{5B649F60-5AA9-4F02-A720-084D110B0264}" destId="{84EC5A28-D0FC-4A9E-BC4A-37CF87402EE3}" srcOrd="0" destOrd="0" presId="urn:microsoft.com/office/officeart/2005/8/layout/orgChart1"/>
    <dgm:cxn modelId="{1F9B9495-DD82-46B6-A441-04EF48BB816F}" type="presOf" srcId="{60169AF0-33B1-407C-9006-8B553F74329C}" destId="{8749CC5A-37F6-4B65-B0EE-D4EE996BB77F}" srcOrd="1" destOrd="0" presId="urn:microsoft.com/office/officeart/2005/8/layout/orgChart1"/>
    <dgm:cxn modelId="{10D78DA3-2304-4BC0-8147-2C304E46B2D5}" srcId="{60169AF0-33B1-407C-9006-8B553F74329C}" destId="{8F3E9ADC-48C3-44F7-9BCF-F55CD38AD621}" srcOrd="3" destOrd="0" parTransId="{7E1F3C53-B093-41C2-8C7F-F82CF2320951}" sibTransId="{44C00FD2-C046-40BF-9BCF-E5708009C0FE}"/>
    <dgm:cxn modelId="{AC3EADBB-F04D-4FEB-B897-0ED20E2BF2D1}" type="presOf" srcId="{7E1F3C53-B093-41C2-8C7F-F82CF2320951}" destId="{4059319B-497D-4987-A0E7-A0F9ADDCDF02}" srcOrd="0" destOrd="0" presId="urn:microsoft.com/office/officeart/2005/8/layout/orgChart1"/>
    <dgm:cxn modelId="{581E42C7-302A-461D-8101-CE33146779EC}" srcId="{60169AF0-33B1-407C-9006-8B553F74329C}" destId="{E6A964B2-E3CB-4E94-8B8A-F16B197A326D}" srcOrd="2" destOrd="0" parTransId="{64DE7D68-8184-40EB-A4CB-2F1B58EC927B}" sibTransId="{D15DC458-F14A-437B-86AD-937E1CE9F331}"/>
    <dgm:cxn modelId="{5E2B9ECC-8890-418D-86DA-768E68760058}" type="presOf" srcId="{04343E9A-1D79-415D-B844-111B2E86414C}" destId="{B72931BA-62FC-42FD-90E2-6B9A6D9675B0}" srcOrd="0" destOrd="0" presId="urn:microsoft.com/office/officeart/2005/8/layout/orgChart1"/>
    <dgm:cxn modelId="{038994D9-DDC2-4C85-B1EB-CDA8C29BE50D}" type="presOf" srcId="{60169AF0-33B1-407C-9006-8B553F74329C}" destId="{1EF23F87-7D5E-4F64-9F7B-2AB3F82D86DD}" srcOrd="0" destOrd="0" presId="urn:microsoft.com/office/officeart/2005/8/layout/orgChart1"/>
    <dgm:cxn modelId="{BB471DDD-C474-4242-B031-3E15036387D3}" type="presOf" srcId="{8F3E9ADC-48C3-44F7-9BCF-F55CD38AD621}" destId="{9E3AB8F2-A3D9-4EDF-AF07-4B6AA3B1A591}" srcOrd="0" destOrd="0" presId="urn:microsoft.com/office/officeart/2005/8/layout/orgChart1"/>
    <dgm:cxn modelId="{360A6AE5-B40D-47E6-AC83-D4F48F63F73F}" srcId="{60169AF0-33B1-407C-9006-8B553F74329C}" destId="{1D870EE7-5D6A-40D3-9CB7-41CDF36FC196}" srcOrd="1" destOrd="0" parTransId="{04343E9A-1D79-415D-B844-111B2E86414C}" sibTransId="{6CCCDED1-E2E9-483C-ADD1-E8B6047DFC0E}"/>
    <dgm:cxn modelId="{EC3885BF-64E6-436B-8BC2-318B97A11147}" type="presParOf" srcId="{5B5BED07-4185-4A40-9583-28C1C5DA3947}" destId="{D7345465-4129-4A56-8D22-8956238E786F}" srcOrd="0" destOrd="0" presId="urn:microsoft.com/office/officeart/2005/8/layout/orgChart1"/>
    <dgm:cxn modelId="{818D44F2-C329-4E15-B7EA-1E9AE2A3F09F}" type="presParOf" srcId="{D7345465-4129-4A56-8D22-8956238E786F}" destId="{A0EC6869-D265-4F08-97D0-A9F1724748CB}" srcOrd="0" destOrd="0" presId="urn:microsoft.com/office/officeart/2005/8/layout/orgChart1"/>
    <dgm:cxn modelId="{E644EF5F-B442-46DE-A7BB-9E16444FB0F2}" type="presParOf" srcId="{A0EC6869-D265-4F08-97D0-A9F1724748CB}" destId="{1EF23F87-7D5E-4F64-9F7B-2AB3F82D86DD}" srcOrd="0" destOrd="0" presId="urn:microsoft.com/office/officeart/2005/8/layout/orgChart1"/>
    <dgm:cxn modelId="{3065D974-F076-49E9-96E1-DFD359A376EA}" type="presParOf" srcId="{A0EC6869-D265-4F08-97D0-A9F1724748CB}" destId="{8749CC5A-37F6-4B65-B0EE-D4EE996BB77F}" srcOrd="1" destOrd="0" presId="urn:microsoft.com/office/officeart/2005/8/layout/orgChart1"/>
    <dgm:cxn modelId="{11992A5D-B094-4247-B6AE-0ED45C27F758}" type="presParOf" srcId="{D7345465-4129-4A56-8D22-8956238E786F}" destId="{263A6222-2C9E-4753-B779-62CC49E9BF04}" srcOrd="1" destOrd="0" presId="urn:microsoft.com/office/officeart/2005/8/layout/orgChart1"/>
    <dgm:cxn modelId="{AE3FDEB2-FACD-4F13-B4F4-6F104773009C}" type="presParOf" srcId="{263A6222-2C9E-4753-B779-62CC49E9BF04}" destId="{B72931BA-62FC-42FD-90E2-6B9A6D9675B0}" srcOrd="0" destOrd="0" presId="urn:microsoft.com/office/officeart/2005/8/layout/orgChart1"/>
    <dgm:cxn modelId="{AD074040-8DD5-4616-891A-09BADB331311}" type="presParOf" srcId="{263A6222-2C9E-4753-B779-62CC49E9BF04}" destId="{7BB2BA78-C780-4E23-AEC8-9942E5D9B3BA}" srcOrd="1" destOrd="0" presId="urn:microsoft.com/office/officeart/2005/8/layout/orgChart1"/>
    <dgm:cxn modelId="{F84EFC6D-63EA-4270-8EFE-BD13411E44F5}" type="presParOf" srcId="{7BB2BA78-C780-4E23-AEC8-9942E5D9B3BA}" destId="{78314471-62D7-453D-AF3A-DD8B02AB3F38}" srcOrd="0" destOrd="0" presId="urn:microsoft.com/office/officeart/2005/8/layout/orgChart1"/>
    <dgm:cxn modelId="{E1F168C4-8987-42AD-8C9F-6649F19A8B8D}" type="presParOf" srcId="{78314471-62D7-453D-AF3A-DD8B02AB3F38}" destId="{3984F30F-FC2B-4C5D-8335-917B9F858746}" srcOrd="0" destOrd="0" presId="urn:microsoft.com/office/officeart/2005/8/layout/orgChart1"/>
    <dgm:cxn modelId="{417A002B-72FA-4A36-887E-758EAEB22008}" type="presParOf" srcId="{78314471-62D7-453D-AF3A-DD8B02AB3F38}" destId="{5156AB36-BE3B-4D45-82B3-F94659F42209}" srcOrd="1" destOrd="0" presId="urn:microsoft.com/office/officeart/2005/8/layout/orgChart1"/>
    <dgm:cxn modelId="{CD31BAB2-9C26-4742-BE06-6907E8832842}" type="presParOf" srcId="{7BB2BA78-C780-4E23-AEC8-9942E5D9B3BA}" destId="{91D56E68-88A1-4EB5-BA9C-E31FF342B031}" srcOrd="1" destOrd="0" presId="urn:microsoft.com/office/officeart/2005/8/layout/orgChart1"/>
    <dgm:cxn modelId="{70529DCC-A70C-420E-A3D8-8294ACB2299B}" type="presParOf" srcId="{7BB2BA78-C780-4E23-AEC8-9942E5D9B3BA}" destId="{3CEB8A3D-E68F-48B9-B5B5-A2BF39D662C0}" srcOrd="2" destOrd="0" presId="urn:microsoft.com/office/officeart/2005/8/layout/orgChart1"/>
    <dgm:cxn modelId="{02A45205-1065-465C-B6A2-6DCA11F06922}" type="presParOf" srcId="{263A6222-2C9E-4753-B779-62CC49E9BF04}" destId="{C82D8ECD-27E2-48C9-ABBC-F0A810DDDB11}" srcOrd="2" destOrd="0" presId="urn:microsoft.com/office/officeart/2005/8/layout/orgChart1"/>
    <dgm:cxn modelId="{9569D650-74B8-43E4-8592-52327AE8E074}" type="presParOf" srcId="{263A6222-2C9E-4753-B779-62CC49E9BF04}" destId="{6D281052-6436-4582-A1EF-67E5443EB4BA}" srcOrd="3" destOrd="0" presId="urn:microsoft.com/office/officeart/2005/8/layout/orgChart1"/>
    <dgm:cxn modelId="{FB336047-9C9C-4F0A-BD59-73B3261DD9F5}" type="presParOf" srcId="{6D281052-6436-4582-A1EF-67E5443EB4BA}" destId="{E5BA9154-C1C0-43B9-B2ED-ACE62A8CDF47}" srcOrd="0" destOrd="0" presId="urn:microsoft.com/office/officeart/2005/8/layout/orgChart1"/>
    <dgm:cxn modelId="{F8894B56-4DD7-479D-8A29-92EA03DCE040}" type="presParOf" srcId="{E5BA9154-C1C0-43B9-B2ED-ACE62A8CDF47}" destId="{19EA8552-AB33-4C95-BB39-AED867897F00}" srcOrd="0" destOrd="0" presId="urn:microsoft.com/office/officeart/2005/8/layout/orgChart1"/>
    <dgm:cxn modelId="{B02E8808-E5C0-417A-B622-86CB12E21FEB}" type="presParOf" srcId="{E5BA9154-C1C0-43B9-B2ED-ACE62A8CDF47}" destId="{B4B908C1-AA1C-4C6B-8FD5-00589FAE348D}" srcOrd="1" destOrd="0" presId="urn:microsoft.com/office/officeart/2005/8/layout/orgChart1"/>
    <dgm:cxn modelId="{6FC7CFFA-B30A-4044-84C8-7128456FD0D7}" type="presParOf" srcId="{6D281052-6436-4582-A1EF-67E5443EB4BA}" destId="{51168E2E-8D38-427B-8E0F-DD5F9CA3565B}" srcOrd="1" destOrd="0" presId="urn:microsoft.com/office/officeart/2005/8/layout/orgChart1"/>
    <dgm:cxn modelId="{3F66834A-D337-49E5-A83B-49EB2BD67567}" type="presParOf" srcId="{6D281052-6436-4582-A1EF-67E5443EB4BA}" destId="{89A00D25-4765-45B7-83B4-1BA1226733D2}" srcOrd="2" destOrd="0" presId="urn:microsoft.com/office/officeart/2005/8/layout/orgChart1"/>
    <dgm:cxn modelId="{FEF161B2-1DAB-4C1F-8180-E20E19764210}" type="presParOf" srcId="{263A6222-2C9E-4753-B779-62CC49E9BF04}" destId="{4059319B-497D-4987-A0E7-A0F9ADDCDF02}" srcOrd="4" destOrd="0" presId="urn:microsoft.com/office/officeart/2005/8/layout/orgChart1"/>
    <dgm:cxn modelId="{A4500769-E62D-4AC7-A1C2-236AD83C1422}" type="presParOf" srcId="{263A6222-2C9E-4753-B779-62CC49E9BF04}" destId="{E6B0CECB-6EED-4AF9-9164-A82A4D97CDC4}" srcOrd="5" destOrd="0" presId="urn:microsoft.com/office/officeart/2005/8/layout/orgChart1"/>
    <dgm:cxn modelId="{4BA2F7CB-A6C1-433B-B28C-35C79758E292}" type="presParOf" srcId="{E6B0CECB-6EED-4AF9-9164-A82A4D97CDC4}" destId="{4C4B3A1D-2A9D-40BE-88D3-6EF0F2CF03CF}" srcOrd="0" destOrd="0" presId="urn:microsoft.com/office/officeart/2005/8/layout/orgChart1"/>
    <dgm:cxn modelId="{5CE40E25-ADAF-4F83-809C-C32EF3F4A13A}" type="presParOf" srcId="{4C4B3A1D-2A9D-40BE-88D3-6EF0F2CF03CF}" destId="{9E3AB8F2-A3D9-4EDF-AF07-4B6AA3B1A591}" srcOrd="0" destOrd="0" presId="urn:microsoft.com/office/officeart/2005/8/layout/orgChart1"/>
    <dgm:cxn modelId="{6FFE7136-2644-44CF-ACBD-0CFF8C06B4A6}" type="presParOf" srcId="{4C4B3A1D-2A9D-40BE-88D3-6EF0F2CF03CF}" destId="{6EF59190-188A-4F21-9D2E-082005A2FFC6}" srcOrd="1" destOrd="0" presId="urn:microsoft.com/office/officeart/2005/8/layout/orgChart1"/>
    <dgm:cxn modelId="{95FF6048-9CAC-4F9A-9775-0CACED158EAC}" type="presParOf" srcId="{E6B0CECB-6EED-4AF9-9164-A82A4D97CDC4}" destId="{C72DAAD1-72DA-4E27-90EC-731BE26A4D61}" srcOrd="1" destOrd="0" presId="urn:microsoft.com/office/officeart/2005/8/layout/orgChart1"/>
    <dgm:cxn modelId="{FF750CE0-5B74-4E91-BBC3-B2175D3B8574}" type="presParOf" srcId="{E6B0CECB-6EED-4AF9-9164-A82A4D97CDC4}" destId="{B2C9C170-70B3-4083-AE0B-210EB7CBB452}" srcOrd="2" destOrd="0" presId="urn:microsoft.com/office/officeart/2005/8/layout/orgChart1"/>
    <dgm:cxn modelId="{5C47628A-C518-4C63-B121-24D65F769B36}" type="presParOf" srcId="{D7345465-4129-4A56-8D22-8956238E786F}" destId="{12CE60A7-A872-4E0E-A7AD-26ADCED481FA}" srcOrd="2" destOrd="0" presId="urn:microsoft.com/office/officeart/2005/8/layout/orgChart1"/>
    <dgm:cxn modelId="{2E78CE66-C611-4838-B41A-DED5AD329D14}" type="presParOf" srcId="{12CE60A7-A872-4E0E-A7AD-26ADCED481FA}" destId="{84EC5A28-D0FC-4A9E-BC4A-37CF87402EE3}" srcOrd="0" destOrd="0" presId="urn:microsoft.com/office/officeart/2005/8/layout/orgChart1"/>
    <dgm:cxn modelId="{D39D15F9-4414-42E2-AD09-14424715098A}" type="presParOf" srcId="{12CE60A7-A872-4E0E-A7AD-26ADCED481FA}" destId="{54C9BC83-6C09-4B1B-B98A-1340EFC18CC8}" srcOrd="1" destOrd="0" presId="urn:microsoft.com/office/officeart/2005/8/layout/orgChart1"/>
    <dgm:cxn modelId="{4D72EA33-0C6E-49F0-B070-6DEB152FB9B8}" type="presParOf" srcId="{54C9BC83-6C09-4B1B-B98A-1340EFC18CC8}" destId="{177677F7-69E8-4558-B708-14A2539E1321}" srcOrd="0" destOrd="0" presId="urn:microsoft.com/office/officeart/2005/8/layout/orgChart1"/>
    <dgm:cxn modelId="{16412228-B0C2-4057-9E9C-16E76E9ED4DA}" type="presParOf" srcId="{177677F7-69E8-4558-B708-14A2539E1321}" destId="{5A0595ED-22D2-4D99-857E-61657B94CF58}" srcOrd="0" destOrd="0" presId="urn:microsoft.com/office/officeart/2005/8/layout/orgChart1"/>
    <dgm:cxn modelId="{4443810D-2379-4808-B198-D94AA769779D}" type="presParOf" srcId="{177677F7-69E8-4558-B708-14A2539E1321}" destId="{B54452B0-F5F1-4266-9CE2-BB0E0E9A5DC0}" srcOrd="1" destOrd="0" presId="urn:microsoft.com/office/officeart/2005/8/layout/orgChart1"/>
    <dgm:cxn modelId="{ECFA4485-E286-4E7F-8896-4F02E9BAB062}" type="presParOf" srcId="{54C9BC83-6C09-4B1B-B98A-1340EFC18CC8}" destId="{F0B98371-FEB7-4ED4-A791-3C53E300EA34}" srcOrd="1" destOrd="0" presId="urn:microsoft.com/office/officeart/2005/8/layout/orgChart1"/>
    <dgm:cxn modelId="{929408F3-D718-4C39-9075-A093B88F8DEC}" type="presParOf" srcId="{54C9BC83-6C09-4B1B-B98A-1340EFC18CC8}" destId="{54548694-C3B7-4EA5-BE08-649398130AF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606685-ADC3-49DC-9CAD-F253677BC452}">
      <dsp:nvSpPr>
        <dsp:cNvPr id="0" name=""/>
        <dsp:cNvSpPr/>
      </dsp:nvSpPr>
      <dsp:spPr>
        <a:xfrm>
          <a:off x="0" y="1099"/>
          <a:ext cx="67720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CB5C4-1636-4907-871D-D35129DADC09}">
      <dsp:nvSpPr>
        <dsp:cNvPr id="0" name=""/>
        <dsp:cNvSpPr/>
      </dsp:nvSpPr>
      <dsp:spPr>
        <a:xfrm>
          <a:off x="0" y="1099"/>
          <a:ext cx="6772061" cy="2778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Georgia" panose="02040502050405020303" pitchFamily="18" charset="0"/>
            </a:rPr>
            <a:t>Ellyn S. Rosen</a:t>
          </a:r>
          <a:br>
            <a:rPr lang="en-US" sz="2000" b="1" kern="1200" dirty="0">
              <a:latin typeface="Georgia" panose="02040502050405020303" pitchFamily="18" charset="0"/>
            </a:rPr>
          </a:br>
          <a:r>
            <a:rPr lang="en-US" sz="2000" b="1" kern="1200" dirty="0">
              <a:latin typeface="Georgia" panose="02040502050405020303" pitchFamily="18" charset="0"/>
            </a:rPr>
            <a:t>Regulation and Global Initiatives Counsel</a:t>
          </a:r>
          <a:br>
            <a:rPr lang="en-US" sz="2000" b="1" kern="1200" dirty="0">
              <a:latin typeface="Georgia" panose="02040502050405020303" pitchFamily="18" charset="0"/>
            </a:rPr>
          </a:br>
          <a:r>
            <a:rPr lang="en-US" sz="2000" b="1" kern="1200" dirty="0">
              <a:latin typeface="Georgia" panose="02040502050405020303" pitchFamily="18" charset="0"/>
            </a:rPr>
            <a:t>ABA Center for Professional Responsibility</a:t>
          </a:r>
          <a:br>
            <a:rPr lang="en-US" sz="2000" b="1" kern="1200" dirty="0">
              <a:latin typeface="Georgia" panose="02040502050405020303" pitchFamily="18" charset="0"/>
            </a:rPr>
          </a:br>
          <a:r>
            <a:rPr lang="en-US" sz="3200" b="1" kern="1200" dirty="0"/>
            <a:t> </a:t>
          </a:r>
          <a:endParaRPr lang="en-US" sz="3200" kern="1200" dirty="0"/>
        </a:p>
      </dsp:txBody>
      <dsp:txXfrm>
        <a:off x="0" y="1099"/>
        <a:ext cx="6772061" cy="2778439"/>
      </dsp:txXfrm>
    </dsp:sp>
    <dsp:sp modelId="{E6963288-AA7A-49A7-9C3D-E5FF6702CAD0}">
      <dsp:nvSpPr>
        <dsp:cNvPr id="0" name=""/>
        <dsp:cNvSpPr/>
      </dsp:nvSpPr>
      <dsp:spPr>
        <a:xfrm>
          <a:off x="0" y="2779538"/>
          <a:ext cx="677206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FA5277-B346-40ED-B481-519E28A83A0B}">
      <dsp:nvSpPr>
        <dsp:cNvPr id="0" name=""/>
        <dsp:cNvSpPr/>
      </dsp:nvSpPr>
      <dsp:spPr>
        <a:xfrm>
          <a:off x="0" y="2779538"/>
          <a:ext cx="6772061" cy="276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Georgia" panose="02040502050405020303" pitchFamily="18" charset="0"/>
            </a:rPr>
            <a:t>Zack DeMeola</a:t>
          </a:r>
          <a:br>
            <a:rPr lang="en-US" sz="2000" b="1" kern="1200" dirty="0">
              <a:latin typeface="Georgia" panose="02040502050405020303" pitchFamily="18" charset="0"/>
            </a:rPr>
          </a:br>
          <a:r>
            <a:rPr lang="en-US" sz="2000" b="1" kern="1200" dirty="0">
              <a:latin typeface="Georgia" panose="02040502050405020303" pitchFamily="18" charset="0"/>
            </a:rPr>
            <a:t>Director of Strategic Initiatives </a:t>
          </a:r>
          <a:br>
            <a:rPr lang="en-US" sz="2000" b="1" kern="1200" dirty="0">
              <a:latin typeface="Georgia" panose="02040502050405020303" pitchFamily="18" charset="0"/>
            </a:rPr>
          </a:br>
          <a:r>
            <a:rPr lang="en-US" sz="2000" b="1" kern="1200" dirty="0">
              <a:latin typeface="Georgia" panose="02040502050405020303" pitchFamily="18" charset="0"/>
            </a:rPr>
            <a:t>LSAC</a:t>
          </a:r>
          <a:endParaRPr lang="en-US" sz="2000" kern="1200" dirty="0">
            <a:latin typeface="Georgia" panose="02040502050405020303" pitchFamily="18" charset="0"/>
          </a:endParaRPr>
        </a:p>
      </dsp:txBody>
      <dsp:txXfrm>
        <a:off x="0" y="2779538"/>
        <a:ext cx="6772061" cy="27654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37A96-E47F-4A36-9362-B6EB435B3F8A}">
      <dsp:nvSpPr>
        <dsp:cNvPr id="0" name=""/>
        <dsp:cNvSpPr/>
      </dsp:nvSpPr>
      <dsp:spPr>
        <a:xfrm>
          <a:off x="0" y="369724"/>
          <a:ext cx="6396484" cy="5103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6438" tIns="374904" rIns="496438"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latin typeface="Georgia" panose="02040502050405020303" pitchFamily="18" charset="0"/>
            </a:rPr>
            <a:t>Wall &amp; Olson LLC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Secure, remote online legal services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Mass torts, veterans’ rights, and sexual abuse cases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Modeled  after  the  Air  Force  JAG  Corps remote law firm </a:t>
          </a:r>
        </a:p>
        <a:p>
          <a:pPr marL="171450" lvl="1" indent="-171450" algn="l" defTabSz="800100">
            <a:lnSpc>
              <a:spcPct val="90000"/>
            </a:lnSpc>
            <a:spcBef>
              <a:spcPct val="0"/>
            </a:spcBef>
            <a:spcAft>
              <a:spcPct val="15000"/>
            </a:spcAft>
            <a:buChar char="•"/>
          </a:pPr>
          <a:endParaRPr lang="en-US" sz="1800" b="1" kern="1200" dirty="0">
            <a:latin typeface="Georgia" panose="02040502050405020303" pitchFamily="18" charset="0"/>
          </a:endParaRPr>
        </a:p>
        <a:p>
          <a:pPr marL="171450" lvl="1" indent="-171450" algn="l" defTabSz="800100">
            <a:lnSpc>
              <a:spcPct val="90000"/>
            </a:lnSpc>
            <a:spcBef>
              <a:spcPct val="0"/>
            </a:spcBef>
            <a:spcAft>
              <a:spcPct val="15000"/>
            </a:spcAft>
            <a:buChar char="•"/>
          </a:pPr>
          <a:r>
            <a:rPr lang="en-US" sz="1800" b="1" kern="1200" dirty="0">
              <a:latin typeface="Georgia" panose="02040502050405020303" pitchFamily="18" charset="0"/>
            </a:rPr>
            <a:t>Esquire Law, LLC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Personal injury &amp; workers compensation law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Proprietary technologies to improve client experience and outcomes  </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Esquire may also license its technologies to other law firms</a:t>
          </a:r>
        </a:p>
        <a:p>
          <a:pPr marL="342900" lvl="2" indent="-171450" algn="l" defTabSz="800100">
            <a:lnSpc>
              <a:spcPct val="90000"/>
            </a:lnSpc>
            <a:spcBef>
              <a:spcPct val="0"/>
            </a:spcBef>
            <a:spcAft>
              <a:spcPct val="15000"/>
            </a:spcAft>
            <a:buChar char="•"/>
          </a:pPr>
          <a:r>
            <a:rPr lang="en-US" sz="1800" b="1" kern="1200" dirty="0">
              <a:latin typeface="Georgia" panose="02040502050405020303" pitchFamily="18" charset="0"/>
            </a:rPr>
            <a:t>Esquire anticipates that outside investment in Esquire Holdings, LLC will be used to continue to develop its technologies </a:t>
          </a:r>
        </a:p>
      </dsp:txBody>
      <dsp:txXfrm>
        <a:off x="0" y="369724"/>
        <a:ext cx="6396484" cy="5103000"/>
      </dsp:txXfrm>
    </dsp:sp>
    <dsp:sp modelId="{06CD4BD9-BDAF-4144-A49E-E34D2C27F31B}">
      <dsp:nvSpPr>
        <dsp:cNvPr id="0" name=""/>
        <dsp:cNvSpPr/>
      </dsp:nvSpPr>
      <dsp:spPr>
        <a:xfrm>
          <a:off x="319824" y="104044"/>
          <a:ext cx="4477538" cy="5313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40" tIns="0" rIns="169240" bIns="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Georgia" panose="02040502050405020303" pitchFamily="18" charset="0"/>
            </a:rPr>
            <a:t>Technology &amp; Remote Services</a:t>
          </a:r>
        </a:p>
      </dsp:txBody>
      <dsp:txXfrm>
        <a:off x="345763" y="129983"/>
        <a:ext cx="4425660" cy="4794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37A96-E47F-4A36-9362-B6EB435B3F8A}">
      <dsp:nvSpPr>
        <dsp:cNvPr id="0" name=""/>
        <dsp:cNvSpPr/>
      </dsp:nvSpPr>
      <dsp:spPr>
        <a:xfrm>
          <a:off x="0" y="422374"/>
          <a:ext cx="6396484" cy="50715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6438" tIns="479044" rIns="496438" bIns="163576" numCol="1" spcCol="1270" anchor="t" anchorCtr="0">
          <a:noAutofit/>
        </a:bodyPr>
        <a:lstStyle/>
        <a:p>
          <a:pPr marL="228600" lvl="1" indent="-228600" algn="l" defTabSz="1022350">
            <a:lnSpc>
              <a:spcPct val="90000"/>
            </a:lnSpc>
            <a:spcBef>
              <a:spcPct val="0"/>
            </a:spcBef>
            <a:spcAft>
              <a:spcPct val="15000"/>
            </a:spcAft>
            <a:buChar char="•"/>
          </a:pPr>
          <a:r>
            <a:rPr lang="en-US" sz="2300" b="1" kern="1200" dirty="0">
              <a:solidFill>
                <a:schemeClr val="tx1"/>
              </a:solidFill>
              <a:latin typeface="Georgia" panose="02040502050405020303" pitchFamily="18" charset="0"/>
              <a:cs typeface="Times New Roman" panose="02020603050405020304" pitchFamily="18" charset="0"/>
            </a:rPr>
            <a:t>Trajan Estate, LLC</a:t>
          </a:r>
          <a:endParaRPr lang="en-US" sz="2300" b="1" kern="1200" dirty="0">
            <a:solidFill>
              <a:schemeClr val="tx1"/>
            </a:solidFill>
          </a:endParaRPr>
        </a:p>
        <a:p>
          <a:pPr marL="457200" lvl="2" indent="-228600" algn="l" defTabSz="1022350">
            <a:lnSpc>
              <a:spcPct val="90000"/>
            </a:lnSpc>
            <a:spcBef>
              <a:spcPct val="0"/>
            </a:spcBef>
            <a:spcAft>
              <a:spcPct val="15000"/>
            </a:spcAft>
            <a:buChar char="•"/>
          </a:pPr>
          <a:r>
            <a:rPr lang="en-US" sz="2300" b="1" kern="1200" dirty="0">
              <a:solidFill>
                <a:schemeClr val="tx1"/>
              </a:solidFill>
              <a:latin typeface="Georgia" panose="02040502050405020303" pitchFamily="18" charset="0"/>
              <a:cs typeface="Times New Roman" panose="02020603050405020304" pitchFamily="18" charset="0"/>
            </a:rPr>
            <a:t>A legal service provider focused on estate planning. </a:t>
          </a:r>
          <a:endParaRPr lang="en-US" sz="2300" b="1" kern="1200" dirty="0">
            <a:solidFill>
              <a:schemeClr val="tx1"/>
            </a:solidFill>
          </a:endParaRPr>
        </a:p>
        <a:p>
          <a:pPr marL="457200" lvl="2" indent="-228600" algn="l" defTabSz="1022350">
            <a:lnSpc>
              <a:spcPct val="90000"/>
            </a:lnSpc>
            <a:spcBef>
              <a:spcPct val="0"/>
            </a:spcBef>
            <a:spcAft>
              <a:spcPct val="15000"/>
            </a:spcAft>
            <a:buChar char="•"/>
          </a:pPr>
          <a:r>
            <a:rPr lang="en-US" sz="2300" b="1" kern="1200" dirty="0">
              <a:solidFill>
                <a:schemeClr val="tx1"/>
              </a:solidFill>
              <a:latin typeface="Georgia" panose="02040502050405020303" pitchFamily="18" charset="0"/>
              <a:cs typeface="Times New Roman" panose="02020603050405020304" pitchFamily="18" charset="0"/>
            </a:rPr>
            <a:t> Principles: Arizona lawyer and CEO of Trajan Wealth. </a:t>
          </a:r>
          <a:endParaRPr lang="en-US" sz="2300" b="1" kern="1200" dirty="0">
            <a:solidFill>
              <a:schemeClr val="tx1"/>
            </a:solidFill>
          </a:endParaRPr>
        </a:p>
        <a:p>
          <a:pPr marL="228600" lvl="1" indent="-228600" algn="l" defTabSz="1022350">
            <a:lnSpc>
              <a:spcPct val="90000"/>
            </a:lnSpc>
            <a:spcBef>
              <a:spcPct val="0"/>
            </a:spcBef>
            <a:spcAft>
              <a:spcPct val="15000"/>
            </a:spcAft>
            <a:buChar char="•"/>
          </a:pPr>
          <a:endParaRPr lang="en-US" sz="2300" b="1" kern="1200" dirty="0">
            <a:solidFill>
              <a:schemeClr val="tx1"/>
            </a:solidFill>
            <a:latin typeface="Georgia" panose="02040502050405020303" pitchFamily="18" charset="0"/>
            <a:cs typeface="Times New Roman" panose="02020603050405020304" pitchFamily="18" charset="0"/>
          </a:endParaRPr>
        </a:p>
        <a:p>
          <a:pPr marL="228600" lvl="1" indent="-228600" algn="l" defTabSz="1022350">
            <a:lnSpc>
              <a:spcPct val="90000"/>
            </a:lnSpc>
            <a:spcBef>
              <a:spcPct val="0"/>
            </a:spcBef>
            <a:spcAft>
              <a:spcPct val="15000"/>
            </a:spcAft>
            <a:buChar char="•"/>
          </a:pPr>
          <a:endParaRPr lang="en-US" sz="2300" b="1" kern="1200" dirty="0">
            <a:solidFill>
              <a:schemeClr val="tx1"/>
            </a:solidFill>
            <a:latin typeface="Georgia" panose="02040502050405020303" pitchFamily="18" charset="0"/>
            <a:cs typeface="Times New Roman" panose="02020603050405020304" pitchFamily="18" charset="0"/>
          </a:endParaRPr>
        </a:p>
        <a:p>
          <a:pPr marL="228600" lvl="1" indent="-228600" algn="l" defTabSz="1022350">
            <a:lnSpc>
              <a:spcPct val="90000"/>
            </a:lnSpc>
            <a:spcBef>
              <a:spcPct val="0"/>
            </a:spcBef>
            <a:spcAft>
              <a:spcPct val="15000"/>
            </a:spcAft>
            <a:buChar char="•"/>
          </a:pPr>
          <a:r>
            <a:rPr lang="en-US" sz="2300" b="1" kern="1200" dirty="0">
              <a:solidFill>
                <a:schemeClr val="tx1"/>
              </a:solidFill>
              <a:latin typeface="Georgia" panose="02040502050405020303" pitchFamily="18" charset="0"/>
              <a:cs typeface="Times New Roman" panose="02020603050405020304" pitchFamily="18" charset="0"/>
            </a:rPr>
            <a:t>Payne </a:t>
          </a:r>
          <a:r>
            <a:rPr lang="en-US" sz="2300" b="1" kern="1200" dirty="0" err="1">
              <a:solidFill>
                <a:schemeClr val="tx1"/>
              </a:solidFill>
              <a:latin typeface="Georgia" panose="02040502050405020303" pitchFamily="18" charset="0"/>
              <a:cs typeface="Times New Roman" panose="02020603050405020304" pitchFamily="18" charset="0"/>
            </a:rPr>
            <a:t>Huebsch</a:t>
          </a:r>
          <a:r>
            <a:rPr lang="en-US" sz="2300" b="1" kern="1200" dirty="0">
              <a:solidFill>
                <a:schemeClr val="tx1"/>
              </a:solidFill>
              <a:latin typeface="Georgia" panose="02040502050405020303" pitchFamily="18" charset="0"/>
              <a:cs typeface="Times New Roman" panose="02020603050405020304" pitchFamily="18" charset="0"/>
            </a:rPr>
            <a:t>, PLC</a:t>
          </a:r>
        </a:p>
        <a:p>
          <a:pPr marL="457200" lvl="2" indent="-228600" algn="l" defTabSz="1022350">
            <a:lnSpc>
              <a:spcPct val="90000"/>
            </a:lnSpc>
            <a:spcBef>
              <a:spcPct val="0"/>
            </a:spcBef>
            <a:spcAft>
              <a:spcPct val="15000"/>
            </a:spcAft>
            <a:buChar char="•"/>
          </a:pPr>
          <a:r>
            <a:rPr lang="en-US" sz="2300" b="1" kern="1200" dirty="0">
              <a:solidFill>
                <a:schemeClr val="tx1"/>
              </a:solidFill>
              <a:latin typeface="Georgia" panose="02040502050405020303" pitchFamily="18" charset="0"/>
              <a:cs typeface="Times New Roman" panose="02020603050405020304" pitchFamily="18" charset="0"/>
            </a:rPr>
            <a:t>Provides transactional legal services combined with tax and accounting advice. It is owned by a lawyer and a CPA. </a:t>
          </a:r>
        </a:p>
        <a:p>
          <a:pPr marL="228600" lvl="1" indent="-228600" algn="l" defTabSz="1022350">
            <a:lnSpc>
              <a:spcPct val="90000"/>
            </a:lnSpc>
            <a:spcBef>
              <a:spcPct val="0"/>
            </a:spcBef>
            <a:spcAft>
              <a:spcPct val="15000"/>
            </a:spcAft>
            <a:buChar char="•"/>
          </a:pPr>
          <a:endParaRPr lang="en-US" sz="2300" kern="1200" dirty="0">
            <a:solidFill>
              <a:schemeClr val="tx1"/>
            </a:solidFill>
            <a:latin typeface="Georgia" panose="02040502050405020303" pitchFamily="18" charset="0"/>
            <a:cs typeface="Times New Roman" panose="02020603050405020304" pitchFamily="18" charset="0"/>
          </a:endParaRPr>
        </a:p>
      </dsp:txBody>
      <dsp:txXfrm>
        <a:off x="0" y="422374"/>
        <a:ext cx="6396484" cy="5071500"/>
      </dsp:txXfrm>
    </dsp:sp>
    <dsp:sp modelId="{06CD4BD9-BDAF-4144-A49E-E34D2C27F31B}">
      <dsp:nvSpPr>
        <dsp:cNvPr id="0" name=""/>
        <dsp:cNvSpPr/>
      </dsp:nvSpPr>
      <dsp:spPr>
        <a:xfrm>
          <a:off x="319824" y="82894"/>
          <a:ext cx="4477538" cy="67896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40" tIns="0" rIns="169240" bIns="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latin typeface="Georgia" panose="02040502050405020303" pitchFamily="18" charset="0"/>
              <a:cs typeface="Times New Roman" panose="02020603050405020304" pitchFamily="18" charset="0"/>
            </a:rPr>
            <a:t>Lawyers &amp; Tax/Accounting </a:t>
          </a:r>
          <a:endParaRPr lang="en-US" sz="2300" b="1" kern="1200" dirty="0">
            <a:solidFill>
              <a:schemeClr val="bg1"/>
            </a:solidFill>
            <a:latin typeface="Georgia" panose="02040502050405020303" pitchFamily="18" charset="0"/>
          </a:endParaRPr>
        </a:p>
      </dsp:txBody>
      <dsp:txXfrm>
        <a:off x="352968" y="116038"/>
        <a:ext cx="4411250" cy="6126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4DA48-2FC8-44F2-8B35-D90CA857F097}">
      <dsp:nvSpPr>
        <dsp:cNvPr id="0" name=""/>
        <dsp:cNvSpPr/>
      </dsp:nvSpPr>
      <dsp:spPr>
        <a:xfrm>
          <a:off x="975693" y="247607"/>
          <a:ext cx="1041891" cy="918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839B23-2606-467D-8BFD-AE2719534284}">
      <dsp:nvSpPr>
        <dsp:cNvPr id="0" name=""/>
        <dsp:cNvSpPr/>
      </dsp:nvSpPr>
      <dsp:spPr>
        <a:xfrm>
          <a:off x="8222" y="1322560"/>
          <a:ext cx="2976833" cy="516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Georgia" panose="02040502050405020303" pitchFamily="18" charset="0"/>
            </a:rPr>
            <a:t>A New Type of Pilot Project</a:t>
          </a:r>
        </a:p>
      </dsp:txBody>
      <dsp:txXfrm>
        <a:off x="8222" y="1322560"/>
        <a:ext cx="2976833" cy="516985"/>
      </dsp:txXfrm>
    </dsp:sp>
    <dsp:sp modelId="{81F84FCD-CCDA-4EA4-81EA-C01EECB75675}">
      <dsp:nvSpPr>
        <dsp:cNvPr id="0" name=""/>
        <dsp:cNvSpPr/>
      </dsp:nvSpPr>
      <dsp:spPr>
        <a:xfrm>
          <a:off x="8222" y="1912460"/>
          <a:ext cx="2976833" cy="198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endParaRPr lang="en-US" sz="2000" b="1" kern="1200" dirty="0">
            <a:latin typeface="Georgia" panose="02040502050405020303" pitchFamily="18" charset="0"/>
          </a:endParaRPr>
        </a:p>
        <a:p>
          <a:pPr marL="0" lvl="0" indent="0" algn="ctr" defTabSz="889000">
            <a:lnSpc>
              <a:spcPct val="100000"/>
            </a:lnSpc>
            <a:spcBef>
              <a:spcPct val="0"/>
            </a:spcBef>
            <a:spcAft>
              <a:spcPct val="35000"/>
            </a:spcAft>
            <a:buNone/>
          </a:pPr>
          <a:r>
            <a:rPr lang="en-US" sz="2000" b="1" kern="1200" dirty="0">
              <a:latin typeface="Georgia" panose="02040502050405020303" pitchFamily="18" charset="0"/>
            </a:rPr>
            <a:t>A tool to collect data and test processes, procedures, or technologies </a:t>
          </a:r>
        </a:p>
      </dsp:txBody>
      <dsp:txXfrm>
        <a:off x="8222" y="1912460"/>
        <a:ext cx="2976833" cy="1980856"/>
      </dsp:txXfrm>
    </dsp:sp>
    <dsp:sp modelId="{EBBED7D4-672D-4F2B-97F3-B0FAA7F37435}">
      <dsp:nvSpPr>
        <dsp:cNvPr id="0" name=""/>
        <dsp:cNvSpPr/>
      </dsp:nvSpPr>
      <dsp:spPr>
        <a:xfrm>
          <a:off x="4473473" y="247607"/>
          <a:ext cx="1041891" cy="918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F25282-CB6F-4610-8B4C-6E6A7EEE3163}">
      <dsp:nvSpPr>
        <dsp:cNvPr id="0" name=""/>
        <dsp:cNvSpPr/>
      </dsp:nvSpPr>
      <dsp:spPr>
        <a:xfrm>
          <a:off x="3506002" y="1322560"/>
          <a:ext cx="2976833" cy="516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dirty="0">
              <a:latin typeface="Georgia" panose="02040502050405020303" pitchFamily="18" charset="0"/>
            </a:rPr>
            <a:t>How is a Sandbox Different?</a:t>
          </a:r>
        </a:p>
      </dsp:txBody>
      <dsp:txXfrm>
        <a:off x="3506002" y="1322560"/>
        <a:ext cx="2976833" cy="516985"/>
      </dsp:txXfrm>
    </dsp:sp>
    <dsp:sp modelId="{BBE64188-FED3-45E3-A85B-3F102B72F731}">
      <dsp:nvSpPr>
        <dsp:cNvPr id="0" name=""/>
        <dsp:cNvSpPr/>
      </dsp:nvSpPr>
      <dsp:spPr>
        <a:xfrm>
          <a:off x="3506002" y="1912460"/>
          <a:ext cx="2976833" cy="1980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1" kern="1200" dirty="0">
              <a:latin typeface="Georgia" panose="02040502050405020303" pitchFamily="18" charset="0"/>
            </a:rPr>
            <a:t>Scope</a:t>
          </a:r>
        </a:p>
        <a:p>
          <a:pPr marL="171450" lvl="1" indent="-171450" algn="l" defTabSz="800100">
            <a:lnSpc>
              <a:spcPct val="90000"/>
            </a:lnSpc>
            <a:spcBef>
              <a:spcPct val="0"/>
            </a:spcBef>
            <a:spcAft>
              <a:spcPct val="15000"/>
            </a:spcAft>
            <a:buChar char="•"/>
          </a:pPr>
          <a:r>
            <a:rPr lang="en-US" sz="1800" b="1" kern="1200" dirty="0">
              <a:latin typeface="Georgia" panose="02040502050405020303" pitchFamily="18" charset="0"/>
            </a:rPr>
            <a:t>Pilot projects are initially limited: a few local courts. </a:t>
          </a:r>
        </a:p>
        <a:p>
          <a:pPr marL="171450" lvl="1" indent="-171450" algn="l" defTabSz="800100">
            <a:lnSpc>
              <a:spcPct val="90000"/>
            </a:lnSpc>
            <a:spcBef>
              <a:spcPct val="0"/>
            </a:spcBef>
            <a:spcAft>
              <a:spcPct val="15000"/>
            </a:spcAft>
            <a:buChar char="•"/>
          </a:pPr>
          <a:r>
            <a:rPr lang="en-US" sz="1800" b="1" kern="1200" dirty="0">
              <a:latin typeface="Georgia" panose="02040502050405020303" pitchFamily="18" charset="0"/>
            </a:rPr>
            <a:t>Sandboxes contemplate statewide rollouts </a:t>
          </a:r>
        </a:p>
        <a:p>
          <a:pPr marL="0" lvl="0" indent="0" algn="l" defTabSz="800100">
            <a:lnSpc>
              <a:spcPct val="100000"/>
            </a:lnSpc>
            <a:spcBef>
              <a:spcPct val="0"/>
            </a:spcBef>
            <a:spcAft>
              <a:spcPct val="35000"/>
            </a:spcAft>
            <a:buNone/>
          </a:pPr>
          <a:endParaRPr lang="en-US" sz="1800" b="1" kern="1200" dirty="0">
            <a:latin typeface="Georgia" panose="02040502050405020303" pitchFamily="18" charset="0"/>
          </a:endParaRPr>
        </a:p>
        <a:p>
          <a:pPr marL="0" lvl="0" indent="0" algn="l" defTabSz="800100">
            <a:lnSpc>
              <a:spcPct val="100000"/>
            </a:lnSpc>
            <a:spcBef>
              <a:spcPct val="0"/>
            </a:spcBef>
            <a:spcAft>
              <a:spcPct val="35000"/>
            </a:spcAft>
            <a:buNone/>
          </a:pPr>
          <a:r>
            <a:rPr lang="en-US" sz="1800" b="1" kern="1200" dirty="0">
              <a:latin typeface="Georgia" panose="02040502050405020303" pitchFamily="18" charset="0"/>
            </a:rPr>
            <a:t>Duration</a:t>
          </a:r>
        </a:p>
        <a:p>
          <a:pPr marL="171450" lvl="1" indent="-171450" algn="l" defTabSz="800100">
            <a:lnSpc>
              <a:spcPct val="90000"/>
            </a:lnSpc>
            <a:spcBef>
              <a:spcPct val="0"/>
            </a:spcBef>
            <a:spcAft>
              <a:spcPct val="15000"/>
            </a:spcAft>
            <a:buChar char="•"/>
          </a:pPr>
          <a:r>
            <a:rPr lang="en-US" sz="1800" b="1" kern="1200" dirty="0">
              <a:latin typeface="Georgia" panose="02040502050405020303" pitchFamily="18" charset="0"/>
            </a:rPr>
            <a:t>Pilot projects are shorter than sandboxes </a:t>
          </a:r>
        </a:p>
      </dsp:txBody>
      <dsp:txXfrm>
        <a:off x="3506002" y="1912460"/>
        <a:ext cx="2976833" cy="19808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41655-262D-44E0-8B40-38E358749A27}">
      <dsp:nvSpPr>
        <dsp:cNvPr id="0" name=""/>
        <dsp:cNvSpPr/>
      </dsp:nvSpPr>
      <dsp:spPr>
        <a:xfrm>
          <a:off x="0" y="125466"/>
          <a:ext cx="7425891" cy="8189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latin typeface="Georgia" panose="02040502050405020303" pitchFamily="18" charset="0"/>
            </a:rPr>
            <a:t>What can a sandbox do? </a:t>
          </a:r>
        </a:p>
      </dsp:txBody>
      <dsp:txXfrm>
        <a:off x="39980" y="165446"/>
        <a:ext cx="7345931" cy="739039"/>
      </dsp:txXfrm>
    </dsp:sp>
    <dsp:sp modelId="{1A25B0D8-C550-44A7-A4A8-9DF48309DFFD}">
      <dsp:nvSpPr>
        <dsp:cNvPr id="0" name=""/>
        <dsp:cNvSpPr/>
      </dsp:nvSpPr>
      <dsp:spPr>
        <a:xfrm>
          <a:off x="0" y="944466"/>
          <a:ext cx="7425891" cy="507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772" tIns="44450" rIns="248920" bIns="44450" numCol="1" spcCol="1270" anchor="t" anchorCtr="0">
          <a:noAutofit/>
        </a:bodyPr>
        <a:lstStyle/>
        <a:p>
          <a:pPr marL="228600" lvl="1" indent="-228600" algn="l" defTabSz="1200150">
            <a:lnSpc>
              <a:spcPct val="90000"/>
            </a:lnSpc>
            <a:spcBef>
              <a:spcPct val="0"/>
            </a:spcBef>
            <a:spcAft>
              <a:spcPct val="20000"/>
            </a:spcAft>
            <a:buChar char="•"/>
          </a:pPr>
          <a:endParaRPr lang="en-US" sz="2700" b="1" kern="1200" dirty="0">
            <a:latin typeface="Georgia" panose="02040502050405020303" pitchFamily="18" charset="0"/>
          </a:endParaRPr>
        </a:p>
        <a:p>
          <a:pPr marL="228600" lvl="1" indent="-228600" algn="l" defTabSz="1200150">
            <a:lnSpc>
              <a:spcPct val="90000"/>
            </a:lnSpc>
            <a:spcBef>
              <a:spcPct val="0"/>
            </a:spcBef>
            <a:spcAft>
              <a:spcPct val="20000"/>
            </a:spcAft>
            <a:buChar char="•"/>
          </a:pPr>
          <a:r>
            <a:rPr lang="en-US" sz="2700" b="1" kern="1200" dirty="0">
              <a:latin typeface="Georgia" panose="02040502050405020303" pitchFamily="18" charset="0"/>
            </a:rPr>
            <a:t>Erecting a regulatory sandbox </a:t>
          </a:r>
          <a:r>
            <a:rPr lang="en-US" sz="2700" b="1" i="1" kern="1200" dirty="0">
              <a:latin typeface="Georgia" panose="02040502050405020303" pitchFamily="18" charset="0"/>
            </a:rPr>
            <a:t>does not by itself create reform</a:t>
          </a:r>
          <a:r>
            <a:rPr lang="en-US" sz="2700" b="1" kern="1200" dirty="0">
              <a:latin typeface="Georgia" panose="02040502050405020303" pitchFamily="18" charset="0"/>
            </a:rPr>
            <a:t>. The sandbox is a tool only, an environment for experimentation </a:t>
          </a:r>
        </a:p>
        <a:p>
          <a:pPr marL="228600" lvl="1" indent="-228600" algn="l" defTabSz="1200150">
            <a:lnSpc>
              <a:spcPct val="90000"/>
            </a:lnSpc>
            <a:spcBef>
              <a:spcPct val="0"/>
            </a:spcBef>
            <a:spcAft>
              <a:spcPct val="20000"/>
            </a:spcAft>
            <a:buChar char="•"/>
          </a:pPr>
          <a:endParaRPr lang="en-US" sz="2700" b="1" kern="1200" dirty="0">
            <a:latin typeface="Georgia" panose="02040502050405020303" pitchFamily="18" charset="0"/>
          </a:endParaRPr>
        </a:p>
        <a:p>
          <a:pPr marL="228600" lvl="1" indent="-228600" algn="l" defTabSz="1200150">
            <a:lnSpc>
              <a:spcPct val="90000"/>
            </a:lnSpc>
            <a:spcBef>
              <a:spcPct val="0"/>
            </a:spcBef>
            <a:spcAft>
              <a:spcPct val="20000"/>
            </a:spcAft>
            <a:buChar char="•"/>
          </a:pPr>
          <a:r>
            <a:rPr lang="en-US" sz="2700" b="1" kern="1200" dirty="0">
              <a:latin typeface="Georgia" panose="02040502050405020303" pitchFamily="18" charset="0"/>
            </a:rPr>
            <a:t>The real commitment comes in erecting the structures for management and evaluation of the sandbox once experimentation begins</a:t>
          </a:r>
        </a:p>
        <a:p>
          <a:pPr marL="228600" lvl="1" indent="-228600" algn="l" defTabSz="1200150">
            <a:lnSpc>
              <a:spcPct val="90000"/>
            </a:lnSpc>
            <a:spcBef>
              <a:spcPct val="0"/>
            </a:spcBef>
            <a:spcAft>
              <a:spcPct val="20000"/>
            </a:spcAft>
            <a:buChar char="•"/>
          </a:pPr>
          <a:endParaRPr lang="en-US" sz="2700" b="1" kern="1200" dirty="0">
            <a:latin typeface="Georgia" panose="02040502050405020303" pitchFamily="18" charset="0"/>
          </a:endParaRPr>
        </a:p>
        <a:p>
          <a:pPr marL="228600" lvl="1" indent="-228600" algn="l" defTabSz="1200150">
            <a:lnSpc>
              <a:spcPct val="90000"/>
            </a:lnSpc>
            <a:spcBef>
              <a:spcPct val="0"/>
            </a:spcBef>
            <a:spcAft>
              <a:spcPct val="20000"/>
            </a:spcAft>
            <a:buChar char="•"/>
          </a:pPr>
          <a:r>
            <a:rPr lang="en-US" sz="2700" b="1" kern="1200" dirty="0">
              <a:latin typeface="Georgia" panose="02040502050405020303" pitchFamily="18" charset="0"/>
            </a:rPr>
            <a:t>There must be a commitment to collect and analyze data   </a:t>
          </a:r>
        </a:p>
      </dsp:txBody>
      <dsp:txXfrm>
        <a:off x="0" y="944466"/>
        <a:ext cx="7425891" cy="5071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290A0-2AB9-414D-9C50-1D2D1D80E2C6}">
      <dsp:nvSpPr>
        <dsp:cNvPr id="0" name=""/>
        <dsp:cNvSpPr/>
      </dsp:nvSpPr>
      <dsp:spPr>
        <a:xfrm>
          <a:off x="3199302" y="691998"/>
          <a:ext cx="533470" cy="91440"/>
        </a:xfrm>
        <a:custGeom>
          <a:avLst/>
          <a:gdLst/>
          <a:ahLst/>
          <a:cxnLst/>
          <a:rect l="0" t="0" r="0" b="0"/>
          <a:pathLst>
            <a:path>
              <a:moveTo>
                <a:pt x="0" y="45720"/>
              </a:moveTo>
              <a:lnTo>
                <a:pt x="533470" y="45720"/>
              </a:lnTo>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935" y="734898"/>
        <a:ext cx="28203" cy="5640"/>
      </dsp:txXfrm>
    </dsp:sp>
    <dsp:sp modelId="{A8EF33A3-9773-426F-9E33-D2B87D6B45B3}">
      <dsp:nvSpPr>
        <dsp:cNvPr id="0" name=""/>
        <dsp:cNvSpPr/>
      </dsp:nvSpPr>
      <dsp:spPr>
        <a:xfrm>
          <a:off x="748619" y="1973"/>
          <a:ext cx="2452482" cy="1471489"/>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174" tIns="126143" rIns="120174" bIns="126143"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cs typeface="Times New Roman" panose="02020603050405020304" pitchFamily="18" charset="0"/>
            </a:rPr>
            <a:t>Applicants tell the regulator what they are proposing</a:t>
          </a:r>
        </a:p>
      </dsp:txBody>
      <dsp:txXfrm>
        <a:off x="748619" y="1973"/>
        <a:ext cx="2452482" cy="1471489"/>
      </dsp:txXfrm>
    </dsp:sp>
    <dsp:sp modelId="{1986F311-15ED-4486-9147-FEE072D0A417}">
      <dsp:nvSpPr>
        <dsp:cNvPr id="0" name=""/>
        <dsp:cNvSpPr/>
      </dsp:nvSpPr>
      <dsp:spPr>
        <a:xfrm>
          <a:off x="1974860" y="1471663"/>
          <a:ext cx="3016553" cy="533470"/>
        </a:xfrm>
        <a:custGeom>
          <a:avLst/>
          <a:gdLst/>
          <a:ahLst/>
          <a:cxnLst/>
          <a:rect l="0" t="0" r="0" b="0"/>
          <a:pathLst>
            <a:path>
              <a:moveTo>
                <a:pt x="3016553" y="0"/>
              </a:moveTo>
              <a:lnTo>
                <a:pt x="3016553" y="283835"/>
              </a:lnTo>
              <a:lnTo>
                <a:pt x="0" y="283835"/>
              </a:lnTo>
              <a:lnTo>
                <a:pt x="0" y="533470"/>
              </a:lnTo>
            </a:path>
          </a:pathLst>
        </a:custGeom>
        <a:noFill/>
        <a:ln w="6350" cap="flat" cmpd="sng" algn="ctr">
          <a:solidFill>
            <a:schemeClr val="accent1">
              <a:shade val="90000"/>
              <a:hueOff val="138475"/>
              <a:satOff val="-2957"/>
              <a:lumOff val="110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416" y="1735578"/>
        <a:ext cx="153441" cy="5640"/>
      </dsp:txXfrm>
    </dsp:sp>
    <dsp:sp modelId="{0280D078-623D-43B0-A685-00F863E41BC0}">
      <dsp:nvSpPr>
        <dsp:cNvPr id="0" name=""/>
        <dsp:cNvSpPr/>
      </dsp:nvSpPr>
      <dsp:spPr>
        <a:xfrm>
          <a:off x="3765172" y="1973"/>
          <a:ext cx="2452482" cy="1471489"/>
        </a:xfrm>
        <a:prstGeom prst="rect">
          <a:avLst/>
        </a:prstGeom>
        <a:solidFill>
          <a:schemeClr val="accent1">
            <a:alpha val="90000"/>
            <a:hueOff val="0"/>
            <a:satOff val="0"/>
            <a:lumOff val="0"/>
            <a:alphaOff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174" tIns="126143" rIns="120174" bIns="126143"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cs typeface="Times New Roman" panose="02020603050405020304" pitchFamily="18" charset="0"/>
            </a:rPr>
            <a:t>Applicants tell the regulator what kinds of risks there might be for consumers in the proposal</a:t>
          </a:r>
        </a:p>
      </dsp:txBody>
      <dsp:txXfrm>
        <a:off x="3765172" y="1973"/>
        <a:ext cx="2452482" cy="1471489"/>
      </dsp:txXfrm>
    </dsp:sp>
    <dsp:sp modelId="{D63202FB-2448-4BEC-AC2A-CD5A42D9D0C3}">
      <dsp:nvSpPr>
        <dsp:cNvPr id="0" name=""/>
        <dsp:cNvSpPr/>
      </dsp:nvSpPr>
      <dsp:spPr>
        <a:xfrm>
          <a:off x="3199302" y="2727559"/>
          <a:ext cx="533470" cy="91440"/>
        </a:xfrm>
        <a:custGeom>
          <a:avLst/>
          <a:gdLst/>
          <a:ahLst/>
          <a:cxnLst/>
          <a:rect l="0" t="0" r="0" b="0"/>
          <a:pathLst>
            <a:path>
              <a:moveTo>
                <a:pt x="0" y="45720"/>
              </a:moveTo>
              <a:lnTo>
                <a:pt x="533470" y="45720"/>
              </a:lnTo>
            </a:path>
          </a:pathLst>
        </a:custGeom>
        <a:noFill/>
        <a:ln w="6350" cap="flat" cmpd="sng" algn="ctr">
          <a:solidFill>
            <a:schemeClr val="accent1">
              <a:shade val="90000"/>
              <a:hueOff val="276951"/>
              <a:satOff val="-5914"/>
              <a:lumOff val="220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1935" y="2770458"/>
        <a:ext cx="28203" cy="5640"/>
      </dsp:txXfrm>
    </dsp:sp>
    <dsp:sp modelId="{21A1381B-2EEF-46BC-8CC6-41898578CF94}">
      <dsp:nvSpPr>
        <dsp:cNvPr id="0" name=""/>
        <dsp:cNvSpPr/>
      </dsp:nvSpPr>
      <dsp:spPr>
        <a:xfrm>
          <a:off x="748619" y="2037534"/>
          <a:ext cx="2452482" cy="1471489"/>
        </a:xfrm>
        <a:prstGeom prst="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174" tIns="126143" rIns="120174" bIns="126143"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cs typeface="Times New Roman" panose="02020603050405020304" pitchFamily="18" charset="0"/>
            </a:rPr>
            <a:t>Regulator makes recommendations to the Court – the Court decides whether to authorize</a:t>
          </a:r>
        </a:p>
      </dsp:txBody>
      <dsp:txXfrm>
        <a:off x="748619" y="2037534"/>
        <a:ext cx="2452482" cy="1471489"/>
      </dsp:txXfrm>
    </dsp:sp>
    <dsp:sp modelId="{7947D642-7614-4B74-B016-DB2B5E453832}">
      <dsp:nvSpPr>
        <dsp:cNvPr id="0" name=""/>
        <dsp:cNvSpPr/>
      </dsp:nvSpPr>
      <dsp:spPr>
        <a:xfrm>
          <a:off x="1974860" y="3507223"/>
          <a:ext cx="3016553" cy="533470"/>
        </a:xfrm>
        <a:custGeom>
          <a:avLst/>
          <a:gdLst/>
          <a:ahLst/>
          <a:cxnLst/>
          <a:rect l="0" t="0" r="0" b="0"/>
          <a:pathLst>
            <a:path>
              <a:moveTo>
                <a:pt x="3016553" y="0"/>
              </a:moveTo>
              <a:lnTo>
                <a:pt x="3016553" y="283835"/>
              </a:lnTo>
              <a:lnTo>
                <a:pt x="0" y="283835"/>
              </a:lnTo>
              <a:lnTo>
                <a:pt x="0" y="533470"/>
              </a:lnTo>
            </a:path>
          </a:pathLst>
        </a:custGeom>
        <a:noFill/>
        <a:ln w="6350" cap="flat" cmpd="sng" algn="ctr">
          <a:solidFill>
            <a:schemeClr val="accent1">
              <a:shade val="90000"/>
              <a:hueOff val="415426"/>
              <a:satOff val="-8871"/>
              <a:lumOff val="331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06416" y="3771138"/>
        <a:ext cx="153441" cy="5640"/>
      </dsp:txXfrm>
    </dsp:sp>
    <dsp:sp modelId="{0B4C5F6D-0C75-420F-AFFC-92AA3E099B85}">
      <dsp:nvSpPr>
        <dsp:cNvPr id="0" name=""/>
        <dsp:cNvSpPr/>
      </dsp:nvSpPr>
      <dsp:spPr>
        <a:xfrm>
          <a:off x="3765172" y="2037534"/>
          <a:ext cx="2452482" cy="1471489"/>
        </a:xfrm>
        <a:prstGeom prst="rect">
          <a:avLst/>
        </a:prstGeom>
        <a:solidFill>
          <a:schemeClr val="accent1">
            <a:alpha val="90000"/>
            <a:hueOff val="0"/>
            <a:satOff val="0"/>
            <a:lumOff val="0"/>
            <a:alphaOff val="-3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174" tIns="126143" rIns="120174" bIns="126143"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cs typeface="Times New Roman" panose="02020603050405020304" pitchFamily="18" charset="0"/>
            </a:rPr>
            <a:t>Sandbox participant reports required data and makes required consumer disclosures</a:t>
          </a:r>
        </a:p>
      </dsp:txBody>
      <dsp:txXfrm>
        <a:off x="3765172" y="2037534"/>
        <a:ext cx="2452482" cy="1471489"/>
      </dsp:txXfrm>
    </dsp:sp>
    <dsp:sp modelId="{AC98540A-DAEE-4586-9ABC-DDF977F3A7DB}">
      <dsp:nvSpPr>
        <dsp:cNvPr id="0" name=""/>
        <dsp:cNvSpPr/>
      </dsp:nvSpPr>
      <dsp:spPr>
        <a:xfrm>
          <a:off x="748619" y="4073094"/>
          <a:ext cx="2452482" cy="1471489"/>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174" tIns="126143" rIns="120174" bIns="126143"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Georgia" panose="02040502050405020303" pitchFamily="18" charset="0"/>
              <a:cs typeface="Times New Roman" panose="02020603050405020304" pitchFamily="18" charset="0"/>
            </a:rPr>
            <a:t>Regulator watches for harm and takes necessary steps to address</a:t>
          </a:r>
        </a:p>
      </dsp:txBody>
      <dsp:txXfrm>
        <a:off x="748619" y="4073094"/>
        <a:ext cx="2452482" cy="14714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06F0B-B40A-4F12-A513-845ABFCCCEED}">
      <dsp:nvSpPr>
        <dsp:cNvPr id="0" name=""/>
        <dsp:cNvSpPr/>
      </dsp:nvSpPr>
      <dsp:spPr>
        <a:xfrm>
          <a:off x="571355" y="808126"/>
          <a:ext cx="4139993" cy="381688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2286000" bIns="0" numCol="1" spcCol="1270" anchor="t" anchorCtr="1">
          <a:noAutofit/>
        </a:bodyPr>
        <a:lstStyle/>
        <a:p>
          <a:pPr marL="0" lvl="0" indent="0" algn="ctr" defTabSz="800100">
            <a:lnSpc>
              <a:spcPct val="90000"/>
            </a:lnSpc>
            <a:spcBef>
              <a:spcPct val="0"/>
            </a:spcBef>
            <a:spcAft>
              <a:spcPct val="35000"/>
            </a:spcAft>
            <a:buNone/>
          </a:pPr>
          <a:endParaRPr lang="en-US" sz="1800" b="0" kern="1200" dirty="0">
            <a:solidFill>
              <a:srgbClr val="000000"/>
            </a:solidFill>
            <a:latin typeface="Arial" panose="020B0604020202020204"/>
            <a:ea typeface="+mn-ea"/>
            <a:cs typeface="Times New Roman" panose="02020603050405020304" pitchFamily="18" charset="0"/>
          </a:endParaRPr>
        </a:p>
      </dsp:txBody>
      <dsp:txXfrm>
        <a:off x="1177643" y="1367096"/>
        <a:ext cx="2927417" cy="2698944"/>
      </dsp:txXfrm>
    </dsp:sp>
    <dsp:sp modelId="{0366DEB1-8E10-4250-8208-BE629E9C6AF0}">
      <dsp:nvSpPr>
        <dsp:cNvPr id="0" name=""/>
        <dsp:cNvSpPr/>
      </dsp:nvSpPr>
      <dsp:spPr>
        <a:xfrm>
          <a:off x="2645090" y="768353"/>
          <a:ext cx="4327401" cy="388253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00" tIns="0" rIns="0" bIns="0" numCol="1" spcCol="1270" anchor="t" anchorCtr="0">
          <a:noAutofit/>
        </a:bodyPr>
        <a:lstStyle/>
        <a:p>
          <a:pPr marL="0" lvl="0" indent="0" algn="ctr" defTabSz="711200">
            <a:lnSpc>
              <a:spcPct val="90000"/>
            </a:lnSpc>
            <a:spcBef>
              <a:spcPct val="0"/>
            </a:spcBef>
            <a:spcAft>
              <a:spcPct val="35000"/>
            </a:spcAft>
            <a:buNone/>
          </a:pPr>
          <a:endParaRPr lang="en-US" sz="1600" kern="1200" baseline="0" dirty="0">
            <a:solidFill>
              <a:srgbClr val="000000"/>
            </a:solidFill>
            <a:latin typeface="Arial" panose="020B0604020202020204"/>
            <a:ea typeface="+mn-ea"/>
            <a:cs typeface="+mn-cs"/>
          </a:endParaRPr>
        </a:p>
      </dsp:txBody>
      <dsp:txXfrm>
        <a:off x="3278823" y="1336936"/>
        <a:ext cx="3059935" cy="2745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812C3-0B78-4E1E-BE91-98274D1CE6A7}">
      <dsp:nvSpPr>
        <dsp:cNvPr id="0" name=""/>
        <dsp:cNvSpPr/>
      </dsp:nvSpPr>
      <dsp:spPr>
        <a:xfrm>
          <a:off x="1872826" y="220133"/>
          <a:ext cx="4368800" cy="1517226"/>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FB116-97E6-4172-97F6-9345AB1A5331}">
      <dsp:nvSpPr>
        <dsp:cNvPr id="0" name=""/>
        <dsp:cNvSpPr/>
      </dsp:nvSpPr>
      <dsp:spPr>
        <a:xfrm>
          <a:off x="3640666" y="3935306"/>
          <a:ext cx="846666" cy="541866"/>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902949-79B2-4540-A962-FF6EB0F0961F}">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Georgia" panose="02040502050405020303" pitchFamily="18" charset="0"/>
            </a:rPr>
            <a:t>Legal Services </a:t>
          </a:r>
        </a:p>
        <a:p>
          <a:pPr marL="0" lvl="0" indent="0" algn="ctr" defTabSz="977900">
            <a:lnSpc>
              <a:spcPct val="90000"/>
            </a:lnSpc>
            <a:spcBef>
              <a:spcPct val="0"/>
            </a:spcBef>
            <a:spcAft>
              <a:spcPct val="35000"/>
            </a:spcAft>
            <a:buNone/>
          </a:pPr>
          <a:r>
            <a:rPr lang="en-US" sz="2200" b="1" kern="1200" dirty="0">
              <a:latin typeface="Georgia" panose="02040502050405020303" pitchFamily="18" charset="0"/>
            </a:rPr>
            <a:t>Bottleneck </a:t>
          </a:r>
        </a:p>
      </dsp:txBody>
      <dsp:txXfrm>
        <a:off x="2031999" y="4368800"/>
        <a:ext cx="4064000" cy="1016000"/>
      </dsp:txXfrm>
    </dsp:sp>
    <dsp:sp modelId="{C6923B99-5E3C-44A3-ADD9-037826880961}">
      <dsp:nvSpPr>
        <dsp:cNvPr id="0" name=""/>
        <dsp:cNvSpPr/>
      </dsp:nvSpPr>
      <dsp:spPr>
        <a:xfrm>
          <a:off x="3461173" y="1854538"/>
          <a:ext cx="1524000" cy="15240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Georgia" panose="02040502050405020303" pitchFamily="18" charset="0"/>
          </a:endParaRPr>
        </a:p>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User- Centered</a:t>
          </a:r>
          <a:br>
            <a:rPr lang="en-US" sz="1600" b="1" kern="1200" dirty="0">
              <a:latin typeface="Georgia" panose="02040502050405020303" pitchFamily="18" charset="0"/>
            </a:rPr>
          </a:br>
          <a:r>
            <a:rPr lang="en-US" sz="1600" b="1" kern="1200" dirty="0">
              <a:latin typeface="Georgia" panose="02040502050405020303" pitchFamily="18" charset="0"/>
            </a:rPr>
            <a:t>Solutions</a:t>
          </a:r>
        </a:p>
      </dsp:txBody>
      <dsp:txXfrm>
        <a:off x="3684358" y="2077723"/>
        <a:ext cx="1077630" cy="1077630"/>
      </dsp:txXfrm>
    </dsp:sp>
    <dsp:sp modelId="{7809F7CF-897A-429A-91A2-CF6E0F0A63C9}">
      <dsp:nvSpPr>
        <dsp:cNvPr id="0" name=""/>
        <dsp:cNvSpPr/>
      </dsp:nvSpPr>
      <dsp:spPr>
        <a:xfrm>
          <a:off x="2370666" y="711200"/>
          <a:ext cx="1524000" cy="15240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Georgia" panose="02040502050405020303" pitchFamily="18" charset="0"/>
          </a:endParaRPr>
        </a:p>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Easy to Use Tools </a:t>
          </a:r>
        </a:p>
      </dsp:txBody>
      <dsp:txXfrm>
        <a:off x="2593851" y="934385"/>
        <a:ext cx="1077630" cy="1077630"/>
      </dsp:txXfrm>
    </dsp:sp>
    <dsp:sp modelId="{056AC0FA-B261-4DE2-939D-D6C8BD704464}">
      <dsp:nvSpPr>
        <dsp:cNvPr id="0" name=""/>
        <dsp:cNvSpPr/>
      </dsp:nvSpPr>
      <dsp:spPr>
        <a:xfrm>
          <a:off x="3911693" y="292850"/>
          <a:ext cx="1524000" cy="152400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b="1" kern="1200" dirty="0">
            <a:latin typeface="Georgia" panose="02040502050405020303" pitchFamily="18" charset="0"/>
          </a:endParaRPr>
        </a:p>
        <a:p>
          <a:pPr marL="0" lvl="0" indent="0" algn="ctr" defTabSz="711200">
            <a:lnSpc>
              <a:spcPct val="90000"/>
            </a:lnSpc>
            <a:spcBef>
              <a:spcPct val="0"/>
            </a:spcBef>
            <a:spcAft>
              <a:spcPct val="35000"/>
            </a:spcAft>
            <a:buNone/>
          </a:pPr>
          <a:r>
            <a:rPr lang="en-US" sz="1600" b="1" kern="1200" dirty="0">
              <a:latin typeface="Georgia" panose="02040502050405020303" pitchFamily="18" charset="0"/>
            </a:rPr>
            <a:t>Legal Advice</a:t>
          </a:r>
        </a:p>
      </dsp:txBody>
      <dsp:txXfrm>
        <a:off x="4134878" y="516035"/>
        <a:ext cx="1077630" cy="1077630"/>
      </dsp:txXfrm>
    </dsp:sp>
    <dsp:sp modelId="{FAAEF15C-4429-459B-88A1-D3AAB98E6F13}">
      <dsp:nvSpPr>
        <dsp:cNvPr id="0" name=""/>
        <dsp:cNvSpPr/>
      </dsp:nvSpPr>
      <dsp:spPr>
        <a:xfrm>
          <a:off x="1681432" y="23018"/>
          <a:ext cx="4741333" cy="3793066"/>
        </a:xfrm>
        <a:prstGeom prst="funnel">
          <a:avLst/>
        </a:prstGeom>
        <a:solidFill>
          <a:schemeClr val="accent1">
            <a:alpha val="4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6D29-4C5A-4519-8C0E-1A18FE7B1F28}">
      <dsp:nvSpPr>
        <dsp:cNvPr id="0" name=""/>
        <dsp:cNvSpPr/>
      </dsp:nvSpPr>
      <dsp:spPr>
        <a:xfrm>
          <a:off x="4252401" y="2226401"/>
          <a:ext cx="2123863" cy="21238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Georgia" panose="02040502050405020303" pitchFamily="18" charset="0"/>
              <a:ea typeface="+mn-ea"/>
              <a:cs typeface="+mn-cs"/>
            </a:rPr>
            <a:t>Serving &amp; Protecting the Public Interest</a:t>
          </a:r>
        </a:p>
      </dsp:txBody>
      <dsp:txXfrm>
        <a:off x="4563434" y="2537434"/>
        <a:ext cx="1501797" cy="1501797"/>
      </dsp:txXfrm>
    </dsp:sp>
    <dsp:sp modelId="{0E01C924-9750-4ADA-B7D9-29300A5A230E}">
      <dsp:nvSpPr>
        <dsp:cNvPr id="0" name=""/>
        <dsp:cNvSpPr/>
      </dsp:nvSpPr>
      <dsp:spPr>
        <a:xfrm rot="11682108">
          <a:off x="2587942" y="2484698"/>
          <a:ext cx="1633989" cy="60530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5048D3-70AA-4E0C-A95F-E0D49519D193}">
      <dsp:nvSpPr>
        <dsp:cNvPr id="0" name=""/>
        <dsp:cNvSpPr/>
      </dsp:nvSpPr>
      <dsp:spPr>
        <a:xfrm>
          <a:off x="1605855" y="1772936"/>
          <a:ext cx="2017670" cy="1614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Georgia" panose="02040502050405020303" pitchFamily="18" charset="0"/>
              <a:ea typeface="+mn-ea"/>
              <a:cs typeface="+mn-cs"/>
            </a:rPr>
            <a:t>Consumer Needs</a:t>
          </a:r>
        </a:p>
      </dsp:txBody>
      <dsp:txXfrm>
        <a:off x="1653131" y="1820212"/>
        <a:ext cx="1923118" cy="1519584"/>
      </dsp:txXfrm>
    </dsp:sp>
    <dsp:sp modelId="{305F0635-9CDF-4A87-841A-A18ED536AEB2}">
      <dsp:nvSpPr>
        <dsp:cNvPr id="0" name=""/>
        <dsp:cNvSpPr/>
      </dsp:nvSpPr>
      <dsp:spPr>
        <a:xfrm rot="14636255">
          <a:off x="3272968" y="1288038"/>
          <a:ext cx="1605443" cy="60530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6F70E4-5AA4-4DB8-A6C1-E71974FF1DAE}">
      <dsp:nvSpPr>
        <dsp:cNvPr id="0" name=""/>
        <dsp:cNvSpPr/>
      </dsp:nvSpPr>
      <dsp:spPr>
        <a:xfrm>
          <a:off x="3092534" y="1182"/>
          <a:ext cx="2017670" cy="1614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Georgia" panose="02040502050405020303" pitchFamily="18" charset="0"/>
              <a:ea typeface="+mn-ea"/>
              <a:cs typeface="+mn-cs"/>
            </a:rPr>
            <a:t>Data Driven Policy</a:t>
          </a:r>
        </a:p>
      </dsp:txBody>
      <dsp:txXfrm>
        <a:off x="3139810" y="48458"/>
        <a:ext cx="1923118" cy="1519584"/>
      </dsp:txXfrm>
    </dsp:sp>
    <dsp:sp modelId="{4AE0E567-C864-4273-8FA5-4327FEEECE30}">
      <dsp:nvSpPr>
        <dsp:cNvPr id="0" name=""/>
        <dsp:cNvSpPr/>
      </dsp:nvSpPr>
      <dsp:spPr>
        <a:xfrm rot="17635015">
          <a:off x="5317800" y="1218760"/>
          <a:ext cx="1560297" cy="60530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F3A77B-17F8-430A-8583-EDB394C5D7E5}">
      <dsp:nvSpPr>
        <dsp:cNvPr id="0" name=""/>
        <dsp:cNvSpPr/>
      </dsp:nvSpPr>
      <dsp:spPr>
        <a:xfrm>
          <a:off x="5405395" y="1182"/>
          <a:ext cx="2017670" cy="1614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Georgia" panose="02040502050405020303" pitchFamily="18" charset="0"/>
              <a:ea typeface="+mn-ea"/>
              <a:cs typeface="+mn-cs"/>
            </a:rPr>
            <a:t>Dynamic and Adaptable Regulation</a:t>
          </a:r>
        </a:p>
      </dsp:txBody>
      <dsp:txXfrm>
        <a:off x="5452671" y="48458"/>
        <a:ext cx="1923118" cy="1519584"/>
      </dsp:txXfrm>
    </dsp:sp>
    <dsp:sp modelId="{EB09CB11-0D1D-4232-8131-BC84C18EB653}">
      <dsp:nvSpPr>
        <dsp:cNvPr id="0" name=""/>
        <dsp:cNvSpPr/>
      </dsp:nvSpPr>
      <dsp:spPr>
        <a:xfrm rot="20681108">
          <a:off x="6397304" y="2479512"/>
          <a:ext cx="1530785" cy="60530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324577-B326-4009-AC19-DF439A846BA0}">
      <dsp:nvSpPr>
        <dsp:cNvPr id="0" name=""/>
        <dsp:cNvSpPr/>
      </dsp:nvSpPr>
      <dsp:spPr>
        <a:xfrm>
          <a:off x="6892074" y="1772936"/>
          <a:ext cx="2017670" cy="16141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Georgia" panose="02040502050405020303" pitchFamily="18" charset="0"/>
              <a:ea typeface="+mn-ea"/>
              <a:cs typeface="+mn-cs"/>
            </a:rPr>
            <a:t>Accountability and Transparency</a:t>
          </a:r>
        </a:p>
      </dsp:txBody>
      <dsp:txXfrm>
        <a:off x="6939350" y="1820212"/>
        <a:ext cx="1923118" cy="1519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FF615-0E25-41AC-AEC3-33EFB82BB1EC}">
      <dsp:nvSpPr>
        <dsp:cNvPr id="0" name=""/>
        <dsp:cNvSpPr/>
      </dsp:nvSpPr>
      <dsp:spPr>
        <a:xfrm>
          <a:off x="1207" y="0"/>
          <a:ext cx="884543" cy="88454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BA707-F749-4E7F-B518-734AA8503815}">
      <dsp:nvSpPr>
        <dsp:cNvPr id="0" name=""/>
        <dsp:cNvSpPr/>
      </dsp:nvSpPr>
      <dsp:spPr>
        <a:xfrm>
          <a:off x="89662" y="88454"/>
          <a:ext cx="707634" cy="707634"/>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FB6501-6BD2-4994-AABB-BDF8A3F848C2}">
      <dsp:nvSpPr>
        <dsp:cNvPr id="0" name=""/>
        <dsp:cNvSpPr/>
      </dsp:nvSpPr>
      <dsp:spPr>
        <a:xfrm>
          <a:off x="1109753" y="902299"/>
          <a:ext cx="2616774" cy="372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00000"/>
            </a:lnSpc>
            <a:spcBef>
              <a:spcPct val="0"/>
            </a:spcBef>
            <a:spcAft>
              <a:spcPts val="1000"/>
            </a:spcAft>
            <a:buClr>
              <a:schemeClr val="tx1">
                <a:lumMod val="50000"/>
                <a:lumOff val="50000"/>
              </a:schemeClr>
            </a:buClr>
            <a:buFont typeface="Arial" panose="020B0604020202020204" pitchFamily="34" charset="0"/>
            <a:buNone/>
          </a:pPr>
          <a:r>
            <a:rPr lang="en-US" sz="1800" b="1" kern="1200" dirty="0">
              <a:latin typeface="Georgia" panose="02040502050405020303" pitchFamily="18" charset="0"/>
            </a:rPr>
            <a:t>Authorizing and Regulating Paraprofessionals to Provide Legal Services</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Exploring Other Exceptions to UPL (Limited Services Providers)</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Create tiered legal services in terms of cost and complexity</a:t>
          </a:r>
        </a:p>
      </dsp:txBody>
      <dsp:txXfrm>
        <a:off x="1109753" y="902299"/>
        <a:ext cx="2616774" cy="3722454"/>
      </dsp:txXfrm>
    </dsp:sp>
    <dsp:sp modelId="{CBD3243F-ED7A-412E-B6C2-C60E1789EF1F}">
      <dsp:nvSpPr>
        <dsp:cNvPr id="0" name=""/>
        <dsp:cNvSpPr/>
      </dsp:nvSpPr>
      <dsp:spPr>
        <a:xfrm>
          <a:off x="941338" y="0"/>
          <a:ext cx="2953606" cy="88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en-US" sz="2000" b="1" kern="1200" dirty="0">
              <a:solidFill>
                <a:srgbClr val="0070C0"/>
              </a:solidFill>
              <a:latin typeface="Georgia" panose="02040502050405020303" pitchFamily="18" charset="0"/>
            </a:rPr>
            <a:t>Service Providers</a:t>
          </a:r>
          <a:br>
            <a:rPr lang="en-US" sz="2000" b="1" kern="1200" dirty="0">
              <a:solidFill>
                <a:srgbClr val="0070C0"/>
              </a:solidFill>
              <a:latin typeface="Georgia" panose="02040502050405020303" pitchFamily="18" charset="0"/>
            </a:rPr>
          </a:br>
          <a:r>
            <a:rPr lang="en-US" sz="2000" b="1" kern="1200" dirty="0">
              <a:solidFill>
                <a:srgbClr val="0070C0"/>
              </a:solidFill>
              <a:latin typeface="Georgia" panose="02040502050405020303" pitchFamily="18" charset="0"/>
            </a:rPr>
            <a:t>(Independent Allied &amp; Paraprofessionals)</a:t>
          </a:r>
        </a:p>
      </dsp:txBody>
      <dsp:txXfrm>
        <a:off x="941338" y="0"/>
        <a:ext cx="2953606" cy="884543"/>
      </dsp:txXfrm>
    </dsp:sp>
    <dsp:sp modelId="{22B4AE0B-3373-49B1-B243-DCBE012BFA29}">
      <dsp:nvSpPr>
        <dsp:cNvPr id="0" name=""/>
        <dsp:cNvSpPr/>
      </dsp:nvSpPr>
      <dsp:spPr>
        <a:xfrm>
          <a:off x="4039501" y="0"/>
          <a:ext cx="884543" cy="88454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7119B-33E3-46DA-8106-BCB2AA1694D8}">
      <dsp:nvSpPr>
        <dsp:cNvPr id="0" name=""/>
        <dsp:cNvSpPr/>
      </dsp:nvSpPr>
      <dsp:spPr>
        <a:xfrm>
          <a:off x="4127956" y="88454"/>
          <a:ext cx="707634" cy="707634"/>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6C167-9B4A-44BE-82BA-FC8B117B3400}">
      <dsp:nvSpPr>
        <dsp:cNvPr id="0" name=""/>
        <dsp:cNvSpPr/>
      </dsp:nvSpPr>
      <dsp:spPr>
        <a:xfrm>
          <a:off x="4931706" y="884543"/>
          <a:ext cx="2970013" cy="372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00000"/>
            </a:lnSpc>
            <a:spcBef>
              <a:spcPct val="0"/>
            </a:spcBef>
            <a:spcAft>
              <a:spcPts val="1000"/>
            </a:spcAft>
            <a:buClr>
              <a:schemeClr val="tx1">
                <a:lumMod val="50000"/>
                <a:lumOff val="50000"/>
              </a:schemeClr>
            </a:buClr>
            <a:buFont typeface="Wingdings" panose="05000000000000000000" pitchFamily="2" charset="2"/>
            <a:buNone/>
          </a:pPr>
          <a:r>
            <a:rPr lang="en-US" sz="1800" b="1" kern="1200" dirty="0">
              <a:latin typeface="Georgia" panose="02040502050405020303" pitchFamily="18" charset="0"/>
            </a:rPr>
            <a:t>Adjusting Ethics Rules on Prohibited Fee Sharing</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Modifying/Eliminating Rules Restricting Advertising/Client Connections</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New Rules Regarding Permissible Business Structures</a:t>
          </a:r>
        </a:p>
      </dsp:txBody>
      <dsp:txXfrm>
        <a:off x="4931706" y="884543"/>
        <a:ext cx="2970013" cy="3722454"/>
      </dsp:txXfrm>
    </dsp:sp>
    <dsp:sp modelId="{0FACAAC5-DACE-429D-8489-1784C57663DA}">
      <dsp:nvSpPr>
        <dsp:cNvPr id="0" name=""/>
        <dsp:cNvSpPr/>
      </dsp:nvSpPr>
      <dsp:spPr>
        <a:xfrm>
          <a:off x="4977486" y="0"/>
          <a:ext cx="2957897" cy="88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en-US" sz="2000" b="1" kern="1200" dirty="0">
              <a:solidFill>
                <a:srgbClr val="0070C0"/>
              </a:solidFill>
              <a:latin typeface="Georgia" panose="02040502050405020303" pitchFamily="18" charset="0"/>
            </a:rPr>
            <a:t>Innovation, Investment, &amp; Scalability</a:t>
          </a:r>
          <a:br>
            <a:rPr lang="en-US" sz="2000" b="1" kern="1200" dirty="0">
              <a:solidFill>
                <a:srgbClr val="0070C0"/>
              </a:solidFill>
              <a:latin typeface="Georgia" panose="02040502050405020303" pitchFamily="18" charset="0"/>
            </a:rPr>
          </a:br>
          <a:r>
            <a:rPr lang="en-US" sz="2000" b="1" kern="1200" dirty="0">
              <a:solidFill>
                <a:srgbClr val="0070C0"/>
              </a:solidFill>
              <a:latin typeface="Georgia" panose="02040502050405020303" pitchFamily="18" charset="0"/>
            </a:rPr>
            <a:t>(Entity Regulation &amp; Rule Reform)</a:t>
          </a:r>
        </a:p>
      </dsp:txBody>
      <dsp:txXfrm>
        <a:off x="4977486" y="0"/>
        <a:ext cx="2957897" cy="884543"/>
      </dsp:txXfrm>
    </dsp:sp>
    <dsp:sp modelId="{505E4370-534C-4E56-AA5A-9FB5AE95312B}">
      <dsp:nvSpPr>
        <dsp:cNvPr id="0" name=""/>
        <dsp:cNvSpPr/>
      </dsp:nvSpPr>
      <dsp:spPr>
        <a:xfrm>
          <a:off x="8085999" y="0"/>
          <a:ext cx="884543" cy="88454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3463F-3F1D-4B72-A658-E32232A5E869}">
      <dsp:nvSpPr>
        <dsp:cNvPr id="0" name=""/>
        <dsp:cNvSpPr/>
      </dsp:nvSpPr>
      <dsp:spPr>
        <a:xfrm>
          <a:off x="8174453" y="88454"/>
          <a:ext cx="707634" cy="707634"/>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8A5679-11CC-4F77-8A8A-3807CEC7C484}">
      <dsp:nvSpPr>
        <dsp:cNvPr id="0" name=""/>
        <dsp:cNvSpPr/>
      </dsp:nvSpPr>
      <dsp:spPr>
        <a:xfrm>
          <a:off x="9154822" y="884543"/>
          <a:ext cx="2616774" cy="372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800100">
            <a:lnSpc>
              <a:spcPct val="100000"/>
            </a:lnSpc>
            <a:spcBef>
              <a:spcPct val="0"/>
            </a:spcBef>
            <a:spcAft>
              <a:spcPts val="1000"/>
            </a:spcAft>
            <a:buNone/>
          </a:pPr>
          <a:r>
            <a:rPr lang="en-US" sz="1800" b="1" kern="1200" dirty="0">
              <a:latin typeface="Georgia" panose="02040502050405020303" pitchFamily="18" charset="0"/>
            </a:rPr>
            <a:t>Legal Laboratories &amp; Regulatory Sandboxes for Data Driven Outcomes</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Dynamic Risk-Based Regulation</a:t>
          </a:r>
        </a:p>
        <a:p>
          <a:pPr marL="0" lvl="0" indent="0" algn="l" defTabSz="800100">
            <a:lnSpc>
              <a:spcPct val="100000"/>
            </a:lnSpc>
            <a:spcBef>
              <a:spcPct val="0"/>
            </a:spcBef>
            <a:spcAft>
              <a:spcPts val="1000"/>
            </a:spcAft>
            <a:buNone/>
          </a:pPr>
          <a:r>
            <a:rPr lang="en-US" sz="1800" b="1" kern="1200" dirty="0">
              <a:latin typeface="Georgia" panose="02040502050405020303" pitchFamily="18" charset="0"/>
            </a:rPr>
            <a:t>Multi-Disciplinary Professional Regulators &amp; Service Providers</a:t>
          </a:r>
        </a:p>
      </dsp:txBody>
      <dsp:txXfrm>
        <a:off x="9154822" y="884543"/>
        <a:ext cx="2616774" cy="3722454"/>
      </dsp:txXfrm>
    </dsp:sp>
    <dsp:sp modelId="{3A38AABA-4B93-4D34-95B3-C81D82B6EC03}">
      <dsp:nvSpPr>
        <dsp:cNvPr id="0" name=""/>
        <dsp:cNvSpPr/>
      </dsp:nvSpPr>
      <dsp:spPr>
        <a:xfrm>
          <a:off x="8988291" y="0"/>
          <a:ext cx="2949837" cy="884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b" anchorCtr="0">
          <a:noAutofit/>
        </a:bodyPr>
        <a:lstStyle/>
        <a:p>
          <a:pPr marL="0" lvl="0" indent="0" algn="l" defTabSz="889000">
            <a:lnSpc>
              <a:spcPct val="90000"/>
            </a:lnSpc>
            <a:spcBef>
              <a:spcPct val="0"/>
            </a:spcBef>
            <a:spcAft>
              <a:spcPct val="35000"/>
            </a:spcAft>
            <a:buNone/>
          </a:pPr>
          <a:r>
            <a:rPr lang="en-US" sz="2000" b="1" kern="1200" dirty="0">
              <a:solidFill>
                <a:srgbClr val="0070C0"/>
              </a:solidFill>
              <a:latin typeface="Georgia" panose="02040502050405020303" pitchFamily="18" charset="0"/>
            </a:rPr>
            <a:t>Regulatory Framework</a:t>
          </a:r>
          <a:br>
            <a:rPr lang="en-US" sz="2000" b="1" kern="1200" dirty="0">
              <a:solidFill>
                <a:srgbClr val="0070C0"/>
              </a:solidFill>
              <a:latin typeface="Georgia" panose="02040502050405020303" pitchFamily="18" charset="0"/>
            </a:rPr>
          </a:br>
          <a:endParaRPr lang="en-US" sz="2000" b="1" kern="1200" dirty="0">
            <a:solidFill>
              <a:srgbClr val="0070C0"/>
            </a:solidFill>
            <a:latin typeface="Georgia" panose="02040502050405020303" pitchFamily="18" charset="0"/>
          </a:endParaRPr>
        </a:p>
      </dsp:txBody>
      <dsp:txXfrm>
        <a:off x="8988291" y="0"/>
        <a:ext cx="2949837" cy="8845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E401D-FFEF-46AF-A4B3-B3A91166F3DC}">
      <dsp:nvSpPr>
        <dsp:cNvPr id="0" name=""/>
        <dsp:cNvSpPr/>
      </dsp:nvSpPr>
      <dsp:spPr>
        <a:xfrm>
          <a:off x="0" y="768019"/>
          <a:ext cx="5744684" cy="1417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277842-91E1-409A-BF0C-AAD043958F22}">
      <dsp:nvSpPr>
        <dsp:cNvPr id="0" name=""/>
        <dsp:cNvSpPr/>
      </dsp:nvSpPr>
      <dsp:spPr>
        <a:xfrm>
          <a:off x="428909" y="1087043"/>
          <a:ext cx="779835" cy="7798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E1E3AF-3656-4F60-B4D4-7E5C63CACC04}">
      <dsp:nvSpPr>
        <dsp:cNvPr id="0" name=""/>
        <dsp:cNvSpPr/>
      </dsp:nvSpPr>
      <dsp:spPr>
        <a:xfrm>
          <a:off x="1846996" y="774031"/>
          <a:ext cx="3838834" cy="141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Georgia" panose="02040502050405020303" pitchFamily="18" charset="0"/>
            </a:rPr>
            <a:t>State Supreme Courts</a:t>
          </a:r>
        </a:p>
      </dsp:txBody>
      <dsp:txXfrm>
        <a:off x="1846996" y="774031"/>
        <a:ext cx="3838834" cy="1417882"/>
      </dsp:txXfrm>
    </dsp:sp>
    <dsp:sp modelId="{9BBCD8B2-36CF-4134-BF13-E1909EE984BC}">
      <dsp:nvSpPr>
        <dsp:cNvPr id="0" name=""/>
        <dsp:cNvSpPr/>
      </dsp:nvSpPr>
      <dsp:spPr>
        <a:xfrm>
          <a:off x="4222762" y="768019"/>
          <a:ext cx="1521922" cy="141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800100">
            <a:lnSpc>
              <a:spcPct val="100000"/>
            </a:lnSpc>
            <a:spcBef>
              <a:spcPct val="0"/>
            </a:spcBef>
            <a:spcAft>
              <a:spcPct val="35000"/>
            </a:spcAft>
            <a:buNone/>
          </a:pPr>
          <a:r>
            <a:rPr lang="en-US" sz="1800" kern="1200" dirty="0"/>
            <a:t> </a:t>
          </a:r>
        </a:p>
      </dsp:txBody>
      <dsp:txXfrm>
        <a:off x="4222762" y="768019"/>
        <a:ext cx="1521922" cy="1417882"/>
      </dsp:txXfrm>
    </dsp:sp>
    <dsp:sp modelId="{E7BACB8D-CB64-42EB-B43D-416C0F1CE889}">
      <dsp:nvSpPr>
        <dsp:cNvPr id="0" name=""/>
        <dsp:cNvSpPr/>
      </dsp:nvSpPr>
      <dsp:spPr>
        <a:xfrm>
          <a:off x="0" y="2540373"/>
          <a:ext cx="5744684" cy="1417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49391-582C-41EB-BC32-261995C78B71}">
      <dsp:nvSpPr>
        <dsp:cNvPr id="0" name=""/>
        <dsp:cNvSpPr/>
      </dsp:nvSpPr>
      <dsp:spPr>
        <a:xfrm>
          <a:off x="428909" y="2859396"/>
          <a:ext cx="779835" cy="7798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605ECE-F4D2-472B-AA8D-EF469543334D}">
      <dsp:nvSpPr>
        <dsp:cNvPr id="0" name=""/>
        <dsp:cNvSpPr/>
      </dsp:nvSpPr>
      <dsp:spPr>
        <a:xfrm>
          <a:off x="1883265" y="2582484"/>
          <a:ext cx="3765158" cy="141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1066800">
            <a:lnSpc>
              <a:spcPct val="100000"/>
            </a:lnSpc>
            <a:spcBef>
              <a:spcPct val="0"/>
            </a:spcBef>
            <a:spcAft>
              <a:spcPct val="35000"/>
            </a:spcAft>
            <a:buNone/>
          </a:pPr>
          <a:r>
            <a:rPr lang="en-US" sz="2400" b="1" kern="1200" dirty="0">
              <a:latin typeface="Georgia" panose="02040502050405020303" pitchFamily="18" charset="0"/>
            </a:rPr>
            <a:t>Bar Organizations</a:t>
          </a:r>
        </a:p>
      </dsp:txBody>
      <dsp:txXfrm>
        <a:off x="1883265" y="2582484"/>
        <a:ext cx="3765158" cy="1417882"/>
      </dsp:txXfrm>
    </dsp:sp>
    <dsp:sp modelId="{5233100C-5CB5-48D6-97C9-48C69A2760E0}">
      <dsp:nvSpPr>
        <dsp:cNvPr id="0" name=""/>
        <dsp:cNvSpPr/>
      </dsp:nvSpPr>
      <dsp:spPr>
        <a:xfrm>
          <a:off x="4222762" y="2540373"/>
          <a:ext cx="1521922" cy="1417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59" tIns="150059" rIns="150059" bIns="150059"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4222762" y="2540373"/>
        <a:ext cx="1521922" cy="14178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2444F-6688-498D-820C-F8BC285F4A46}">
      <dsp:nvSpPr>
        <dsp:cNvPr id="0" name=""/>
        <dsp:cNvSpPr/>
      </dsp:nvSpPr>
      <dsp:spPr>
        <a:xfrm>
          <a:off x="0" y="376131"/>
          <a:ext cx="2626332"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dirty="0"/>
            <a:t>Education</a:t>
          </a:r>
        </a:p>
      </dsp:txBody>
      <dsp:txXfrm>
        <a:off x="0" y="376131"/>
        <a:ext cx="2626332" cy="336600"/>
      </dsp:txXfrm>
    </dsp:sp>
    <dsp:sp modelId="{BC590160-003D-4453-B00A-D896F4A0B8D9}">
      <dsp:nvSpPr>
        <dsp:cNvPr id="0" name=""/>
        <dsp:cNvSpPr/>
      </dsp:nvSpPr>
      <dsp:spPr>
        <a:xfrm>
          <a:off x="2626332" y="81606"/>
          <a:ext cx="525266" cy="92565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45AF6-2510-4E94-98C8-51E0D796B27C}">
      <dsp:nvSpPr>
        <dsp:cNvPr id="0" name=""/>
        <dsp:cNvSpPr/>
      </dsp:nvSpPr>
      <dsp:spPr>
        <a:xfrm>
          <a:off x="3361705" y="81606"/>
          <a:ext cx="7143624" cy="9256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New Ways of Thinking </a:t>
          </a:r>
        </a:p>
        <a:p>
          <a:pPr marL="171450" lvl="1" indent="-171450" algn="l" defTabSz="755650">
            <a:lnSpc>
              <a:spcPct val="90000"/>
            </a:lnSpc>
            <a:spcBef>
              <a:spcPct val="0"/>
            </a:spcBef>
            <a:spcAft>
              <a:spcPct val="15000"/>
            </a:spcAft>
            <a:buChar char="•"/>
          </a:pPr>
          <a:r>
            <a:rPr lang="en-US" sz="1700" kern="1200" dirty="0"/>
            <a:t>Inertia of Tradition</a:t>
          </a:r>
        </a:p>
        <a:p>
          <a:pPr marL="171450" lvl="1" indent="-171450" algn="l" defTabSz="755650">
            <a:lnSpc>
              <a:spcPct val="90000"/>
            </a:lnSpc>
            <a:spcBef>
              <a:spcPct val="0"/>
            </a:spcBef>
            <a:spcAft>
              <a:spcPct val="15000"/>
            </a:spcAft>
            <a:buChar char="•"/>
          </a:pPr>
          <a:r>
            <a:rPr lang="en-US" sz="1700" kern="1200" dirty="0"/>
            <a:t>Lack of Data</a:t>
          </a:r>
        </a:p>
      </dsp:txBody>
      <dsp:txXfrm>
        <a:off x="3361705" y="81606"/>
        <a:ext cx="7143624" cy="925650"/>
      </dsp:txXfrm>
    </dsp:sp>
    <dsp:sp modelId="{2B770436-70C0-4AF1-AF0B-B3C6D27892D7}">
      <dsp:nvSpPr>
        <dsp:cNvPr id="0" name=""/>
        <dsp:cNvSpPr/>
      </dsp:nvSpPr>
      <dsp:spPr>
        <a:xfrm>
          <a:off x="0" y="1068456"/>
          <a:ext cx="2626332" cy="799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dirty="0"/>
            <a:t>Legal Community (Private Practice &amp; Non-Profit/Legal Aid)</a:t>
          </a:r>
        </a:p>
      </dsp:txBody>
      <dsp:txXfrm>
        <a:off x="0" y="1068456"/>
        <a:ext cx="2626332" cy="799425"/>
      </dsp:txXfrm>
    </dsp:sp>
    <dsp:sp modelId="{F44EE86A-6FE1-4C75-A4AA-A50167DD7C4F}">
      <dsp:nvSpPr>
        <dsp:cNvPr id="0" name=""/>
        <dsp:cNvSpPr/>
      </dsp:nvSpPr>
      <dsp:spPr>
        <a:xfrm>
          <a:off x="2626332" y="1068456"/>
          <a:ext cx="525266" cy="799425"/>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CDAD67-7B59-4116-A420-2FFEF6233950}">
      <dsp:nvSpPr>
        <dsp:cNvPr id="0" name=""/>
        <dsp:cNvSpPr/>
      </dsp:nvSpPr>
      <dsp:spPr>
        <a:xfrm>
          <a:off x="3361705" y="1068456"/>
          <a:ext cx="7143624" cy="79942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Skepticism of Lawyers</a:t>
          </a:r>
        </a:p>
        <a:p>
          <a:pPr marL="171450" lvl="1" indent="-171450" algn="l" defTabSz="755650">
            <a:lnSpc>
              <a:spcPct val="90000"/>
            </a:lnSpc>
            <a:spcBef>
              <a:spcPct val="0"/>
            </a:spcBef>
            <a:spcAft>
              <a:spcPct val="15000"/>
            </a:spcAft>
            <a:buChar char="•"/>
          </a:pPr>
          <a:r>
            <a:rPr lang="en-US" sz="1700" kern="1200" dirty="0"/>
            <a:t>Scarcity Mindset</a:t>
          </a:r>
        </a:p>
      </dsp:txBody>
      <dsp:txXfrm>
        <a:off x="3361705" y="1068456"/>
        <a:ext cx="7143624" cy="799425"/>
      </dsp:txXfrm>
    </dsp:sp>
    <dsp:sp modelId="{A2F23FA7-0B8B-4E6F-B914-C76713C529F3}">
      <dsp:nvSpPr>
        <dsp:cNvPr id="0" name=""/>
        <dsp:cNvSpPr/>
      </dsp:nvSpPr>
      <dsp:spPr>
        <a:xfrm>
          <a:off x="0" y="2086862"/>
          <a:ext cx="262890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dirty="0"/>
            <a:t>Leadership</a:t>
          </a:r>
        </a:p>
      </dsp:txBody>
      <dsp:txXfrm>
        <a:off x="0" y="2086862"/>
        <a:ext cx="2628900" cy="336600"/>
      </dsp:txXfrm>
    </dsp:sp>
    <dsp:sp modelId="{A1B0ABFA-C4BF-4E63-85AA-2290FDC0C6B9}">
      <dsp:nvSpPr>
        <dsp:cNvPr id="0" name=""/>
        <dsp:cNvSpPr/>
      </dsp:nvSpPr>
      <dsp:spPr>
        <a:xfrm>
          <a:off x="2628899" y="1929081"/>
          <a:ext cx="525780" cy="652162"/>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6BA571-2DAC-401D-9461-608394AEEBA4}">
      <dsp:nvSpPr>
        <dsp:cNvPr id="0" name=""/>
        <dsp:cNvSpPr/>
      </dsp:nvSpPr>
      <dsp:spPr>
        <a:xfrm>
          <a:off x="3364991" y="1929081"/>
          <a:ext cx="7150608" cy="65216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State Supreme Court</a:t>
          </a:r>
        </a:p>
        <a:p>
          <a:pPr marL="171450" lvl="1" indent="-171450" algn="l" defTabSz="755650">
            <a:lnSpc>
              <a:spcPct val="90000"/>
            </a:lnSpc>
            <a:spcBef>
              <a:spcPct val="0"/>
            </a:spcBef>
            <a:spcAft>
              <a:spcPct val="15000"/>
            </a:spcAft>
            <a:buChar char="•"/>
          </a:pPr>
          <a:r>
            <a:rPr lang="en-US" sz="1700" kern="1200" dirty="0"/>
            <a:t>State Bar Organizations</a:t>
          </a:r>
        </a:p>
      </dsp:txBody>
      <dsp:txXfrm>
        <a:off x="3364991" y="1929081"/>
        <a:ext cx="7150608" cy="652162"/>
      </dsp:txXfrm>
    </dsp:sp>
    <dsp:sp modelId="{84C3DE3B-772D-4E5E-A806-606B95A95246}">
      <dsp:nvSpPr>
        <dsp:cNvPr id="0" name=""/>
        <dsp:cNvSpPr/>
      </dsp:nvSpPr>
      <dsp:spPr>
        <a:xfrm>
          <a:off x="0" y="3073712"/>
          <a:ext cx="2626332"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dirty="0"/>
            <a:t>Other Stakeholders</a:t>
          </a:r>
        </a:p>
      </dsp:txBody>
      <dsp:txXfrm>
        <a:off x="0" y="3073712"/>
        <a:ext cx="2626332" cy="336600"/>
      </dsp:txXfrm>
    </dsp:sp>
    <dsp:sp modelId="{C56E02DF-B5F5-4FDC-B1D7-A97513CA212E}">
      <dsp:nvSpPr>
        <dsp:cNvPr id="0" name=""/>
        <dsp:cNvSpPr/>
      </dsp:nvSpPr>
      <dsp:spPr>
        <a:xfrm>
          <a:off x="2626332" y="2642443"/>
          <a:ext cx="525266" cy="1199137"/>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F456EE-F5D3-43B2-A807-A81CF9AE0243}">
      <dsp:nvSpPr>
        <dsp:cNvPr id="0" name=""/>
        <dsp:cNvSpPr/>
      </dsp:nvSpPr>
      <dsp:spPr>
        <a:xfrm>
          <a:off x="3361705" y="2642443"/>
          <a:ext cx="7143624" cy="119913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Consumer Voices &amp; Outreach</a:t>
          </a:r>
        </a:p>
        <a:p>
          <a:pPr marL="171450" lvl="1" indent="-171450" algn="l" defTabSz="755650">
            <a:lnSpc>
              <a:spcPct val="90000"/>
            </a:lnSpc>
            <a:spcBef>
              <a:spcPct val="0"/>
            </a:spcBef>
            <a:spcAft>
              <a:spcPct val="15000"/>
            </a:spcAft>
            <a:buChar char="•"/>
          </a:pPr>
          <a:r>
            <a:rPr lang="en-US" sz="1700" kern="1200" dirty="0"/>
            <a:t>Research &amp; Policy Institutes</a:t>
          </a:r>
        </a:p>
        <a:p>
          <a:pPr marL="171450" lvl="1" indent="-171450" algn="l" defTabSz="755650">
            <a:lnSpc>
              <a:spcPct val="90000"/>
            </a:lnSpc>
            <a:spcBef>
              <a:spcPct val="0"/>
            </a:spcBef>
            <a:spcAft>
              <a:spcPct val="15000"/>
            </a:spcAft>
            <a:buChar char="•"/>
          </a:pPr>
          <a:r>
            <a:rPr lang="en-US" sz="1700" kern="1200" dirty="0"/>
            <a:t>Law Schools</a:t>
          </a:r>
        </a:p>
        <a:p>
          <a:pPr marL="171450" lvl="1" indent="-171450" algn="l" defTabSz="755650">
            <a:lnSpc>
              <a:spcPct val="90000"/>
            </a:lnSpc>
            <a:spcBef>
              <a:spcPct val="0"/>
            </a:spcBef>
            <a:spcAft>
              <a:spcPct val="15000"/>
            </a:spcAft>
            <a:buChar char="•"/>
          </a:pPr>
          <a:r>
            <a:rPr lang="en-US" sz="1700" kern="1200" dirty="0"/>
            <a:t>Legal Tech &amp; Startup Communities</a:t>
          </a:r>
        </a:p>
      </dsp:txBody>
      <dsp:txXfrm>
        <a:off x="3361705" y="2642443"/>
        <a:ext cx="7143624" cy="1199137"/>
      </dsp:txXfrm>
    </dsp:sp>
    <dsp:sp modelId="{F9C93339-D76F-48CC-BC5F-D68CCBFD1D3B}">
      <dsp:nvSpPr>
        <dsp:cNvPr id="0" name=""/>
        <dsp:cNvSpPr/>
      </dsp:nvSpPr>
      <dsp:spPr>
        <a:xfrm>
          <a:off x="0" y="3918559"/>
          <a:ext cx="2628900" cy="33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43180" rIns="120904" bIns="43180" numCol="1" spcCol="1270" anchor="ctr" anchorCtr="0">
          <a:noAutofit/>
        </a:bodyPr>
        <a:lstStyle/>
        <a:p>
          <a:pPr marL="0" lvl="0" indent="0" algn="r" defTabSz="755650">
            <a:lnSpc>
              <a:spcPct val="90000"/>
            </a:lnSpc>
            <a:spcBef>
              <a:spcPct val="0"/>
            </a:spcBef>
            <a:spcAft>
              <a:spcPct val="35000"/>
            </a:spcAft>
            <a:buNone/>
          </a:pPr>
          <a:r>
            <a:rPr lang="en-US" sz="1700" kern="1200" dirty="0"/>
            <a:t>Political</a:t>
          </a:r>
        </a:p>
      </dsp:txBody>
      <dsp:txXfrm>
        <a:off x="0" y="3918559"/>
        <a:ext cx="2628900" cy="336600"/>
      </dsp:txXfrm>
    </dsp:sp>
    <dsp:sp modelId="{BF068B97-872B-45BA-8684-E086944EA16A}">
      <dsp:nvSpPr>
        <dsp:cNvPr id="0" name=""/>
        <dsp:cNvSpPr/>
      </dsp:nvSpPr>
      <dsp:spPr>
        <a:xfrm>
          <a:off x="2628899" y="3902781"/>
          <a:ext cx="525780" cy="368156"/>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1C3996-B809-4962-A543-4E0DD4F120A5}">
      <dsp:nvSpPr>
        <dsp:cNvPr id="0" name=""/>
        <dsp:cNvSpPr/>
      </dsp:nvSpPr>
      <dsp:spPr>
        <a:xfrm>
          <a:off x="3364991" y="3902781"/>
          <a:ext cx="7150608" cy="36815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Legislative Bodies (structure of regulatory scheme)</a:t>
          </a:r>
        </a:p>
      </dsp:txBody>
      <dsp:txXfrm>
        <a:off x="3364991" y="3902781"/>
        <a:ext cx="7150608" cy="3681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06F0B-B40A-4F12-A513-845ABFCCCEED}">
      <dsp:nvSpPr>
        <dsp:cNvPr id="0" name=""/>
        <dsp:cNvSpPr/>
      </dsp:nvSpPr>
      <dsp:spPr>
        <a:xfrm>
          <a:off x="465701" y="270407"/>
          <a:ext cx="4547906" cy="42409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2286000" bIns="0" numCol="1" spcCol="1270" anchor="t" anchorCtr="1">
          <a:noAutofit/>
        </a:bodyPr>
        <a:lstStyle/>
        <a:p>
          <a:pPr marL="0" lvl="0" indent="0" algn="ctr" defTabSz="800100">
            <a:lnSpc>
              <a:spcPct val="90000"/>
            </a:lnSpc>
            <a:spcBef>
              <a:spcPct val="0"/>
            </a:spcBef>
            <a:spcAft>
              <a:spcPct val="35000"/>
            </a:spcAft>
            <a:buNone/>
          </a:pPr>
          <a:endParaRPr lang="en-US" sz="1800" b="0" kern="1200" dirty="0">
            <a:solidFill>
              <a:srgbClr val="000000"/>
            </a:solidFill>
            <a:latin typeface="Arial" panose="020B0604020202020204"/>
            <a:ea typeface="+mn-ea"/>
            <a:cs typeface="Times New Roman" panose="02020603050405020304" pitchFamily="18" charset="0"/>
          </a:endParaRPr>
        </a:p>
      </dsp:txBody>
      <dsp:txXfrm>
        <a:off x="1131726" y="891475"/>
        <a:ext cx="3215856" cy="2998782"/>
      </dsp:txXfrm>
    </dsp:sp>
    <dsp:sp modelId="{0366DEB1-8E10-4250-8208-BE629E9C6AF0}">
      <dsp:nvSpPr>
        <dsp:cNvPr id="0" name=""/>
        <dsp:cNvSpPr/>
      </dsp:nvSpPr>
      <dsp:spPr>
        <a:xfrm>
          <a:off x="2942230" y="255908"/>
          <a:ext cx="4731512" cy="42314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00" tIns="0" rIns="0" bIns="0" numCol="1" spcCol="1270" anchor="t" anchorCtr="0">
          <a:noAutofit/>
        </a:bodyPr>
        <a:lstStyle/>
        <a:p>
          <a:pPr marL="0" lvl="0" indent="0" algn="ctr" defTabSz="711200">
            <a:lnSpc>
              <a:spcPct val="90000"/>
            </a:lnSpc>
            <a:spcBef>
              <a:spcPct val="0"/>
            </a:spcBef>
            <a:spcAft>
              <a:spcPct val="35000"/>
            </a:spcAft>
            <a:buNone/>
          </a:pPr>
          <a:endParaRPr lang="en-US" sz="1600" kern="1200" baseline="0" dirty="0">
            <a:solidFill>
              <a:srgbClr val="000000"/>
            </a:solidFill>
            <a:latin typeface="Arial" panose="020B0604020202020204"/>
            <a:ea typeface="+mn-ea"/>
            <a:cs typeface="+mn-cs"/>
          </a:endParaRPr>
        </a:p>
      </dsp:txBody>
      <dsp:txXfrm>
        <a:off x="3635144" y="875586"/>
        <a:ext cx="3345684" cy="29920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C5A28-D0FC-4A9E-BC4A-37CF87402EE3}">
      <dsp:nvSpPr>
        <dsp:cNvPr id="0" name=""/>
        <dsp:cNvSpPr/>
      </dsp:nvSpPr>
      <dsp:spPr>
        <a:xfrm>
          <a:off x="3986628" y="1189989"/>
          <a:ext cx="249489" cy="1093003"/>
        </a:xfrm>
        <a:custGeom>
          <a:avLst/>
          <a:gdLst/>
          <a:ahLst/>
          <a:cxnLst/>
          <a:rect l="0" t="0" r="0" b="0"/>
          <a:pathLst>
            <a:path>
              <a:moveTo>
                <a:pt x="249489" y="0"/>
              </a:moveTo>
              <a:lnTo>
                <a:pt x="249489" y="1093003"/>
              </a:lnTo>
              <a:lnTo>
                <a:pt x="0" y="1093003"/>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9319B-497D-4987-A0E7-A0F9ADDCDF02}">
      <dsp:nvSpPr>
        <dsp:cNvPr id="0" name=""/>
        <dsp:cNvSpPr/>
      </dsp:nvSpPr>
      <dsp:spPr>
        <a:xfrm>
          <a:off x="4236118" y="1189989"/>
          <a:ext cx="2875074" cy="2186006"/>
        </a:xfrm>
        <a:custGeom>
          <a:avLst/>
          <a:gdLst/>
          <a:ahLst/>
          <a:cxnLst/>
          <a:rect l="0" t="0" r="0" b="0"/>
          <a:pathLst>
            <a:path>
              <a:moveTo>
                <a:pt x="0" y="0"/>
              </a:moveTo>
              <a:lnTo>
                <a:pt x="0" y="1936516"/>
              </a:lnTo>
              <a:lnTo>
                <a:pt x="2875074" y="1936516"/>
              </a:lnTo>
              <a:lnTo>
                <a:pt x="2875074" y="218600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D8ECD-27E2-48C9-ABBC-F0A810DDDB11}">
      <dsp:nvSpPr>
        <dsp:cNvPr id="0" name=""/>
        <dsp:cNvSpPr/>
      </dsp:nvSpPr>
      <dsp:spPr>
        <a:xfrm>
          <a:off x="4190398" y="1189989"/>
          <a:ext cx="91440" cy="2186006"/>
        </a:xfrm>
        <a:custGeom>
          <a:avLst/>
          <a:gdLst/>
          <a:ahLst/>
          <a:cxnLst/>
          <a:rect l="0" t="0" r="0" b="0"/>
          <a:pathLst>
            <a:path>
              <a:moveTo>
                <a:pt x="45720" y="0"/>
              </a:moveTo>
              <a:lnTo>
                <a:pt x="45720" y="218600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931BA-62FC-42FD-90E2-6B9A6D9675B0}">
      <dsp:nvSpPr>
        <dsp:cNvPr id="0" name=""/>
        <dsp:cNvSpPr/>
      </dsp:nvSpPr>
      <dsp:spPr>
        <a:xfrm>
          <a:off x="1361044" y="1189989"/>
          <a:ext cx="2875074" cy="2186006"/>
        </a:xfrm>
        <a:custGeom>
          <a:avLst/>
          <a:gdLst/>
          <a:ahLst/>
          <a:cxnLst/>
          <a:rect l="0" t="0" r="0" b="0"/>
          <a:pathLst>
            <a:path>
              <a:moveTo>
                <a:pt x="2875074" y="0"/>
              </a:moveTo>
              <a:lnTo>
                <a:pt x="2875074" y="1936516"/>
              </a:lnTo>
              <a:lnTo>
                <a:pt x="0" y="1936516"/>
              </a:lnTo>
              <a:lnTo>
                <a:pt x="0" y="218600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F23F87-7D5E-4F64-9F7B-2AB3F82D86DD}">
      <dsp:nvSpPr>
        <dsp:cNvPr id="0" name=""/>
        <dsp:cNvSpPr/>
      </dsp:nvSpPr>
      <dsp:spPr>
        <a:xfrm>
          <a:off x="3048071" y="1941"/>
          <a:ext cx="2376094" cy="118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eorgia" panose="02040502050405020303" pitchFamily="18" charset="0"/>
            </a:rPr>
            <a:t>ABS</a:t>
          </a:r>
          <a:br>
            <a:rPr lang="en-US" sz="1500" b="1" kern="1200" dirty="0">
              <a:latin typeface="Georgia" panose="02040502050405020303" pitchFamily="18" charset="0"/>
            </a:rPr>
          </a:br>
          <a:r>
            <a:rPr lang="en-US" sz="1500" b="1" kern="1200" dirty="0">
              <a:latin typeface="Georgia" panose="02040502050405020303" pitchFamily="18" charset="0"/>
            </a:rPr>
            <a:t>Legal with other professionals who have an economic interest or decision-making authority</a:t>
          </a:r>
        </a:p>
      </dsp:txBody>
      <dsp:txXfrm>
        <a:off x="3048071" y="1941"/>
        <a:ext cx="2376094" cy="1188047"/>
      </dsp:txXfrm>
    </dsp:sp>
    <dsp:sp modelId="{3984F30F-FC2B-4C5D-8335-917B9F858746}">
      <dsp:nvSpPr>
        <dsp:cNvPr id="0" name=""/>
        <dsp:cNvSpPr/>
      </dsp:nvSpPr>
      <dsp:spPr>
        <a:xfrm>
          <a:off x="172997" y="3375995"/>
          <a:ext cx="2376094" cy="118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eorgia" panose="02040502050405020303" pitchFamily="18" charset="0"/>
              <a:cs typeface="Times New Roman" panose="02020603050405020304" pitchFamily="18" charset="0"/>
            </a:rPr>
            <a:t>Lawyer participation required</a:t>
          </a:r>
        </a:p>
      </dsp:txBody>
      <dsp:txXfrm>
        <a:off x="172997" y="3375995"/>
        <a:ext cx="2376094" cy="1188047"/>
      </dsp:txXfrm>
    </dsp:sp>
    <dsp:sp modelId="{19EA8552-AB33-4C95-BB39-AED867897F00}">
      <dsp:nvSpPr>
        <dsp:cNvPr id="0" name=""/>
        <dsp:cNvSpPr/>
      </dsp:nvSpPr>
      <dsp:spPr>
        <a:xfrm>
          <a:off x="3048071" y="3375995"/>
          <a:ext cx="2376094" cy="118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eorgia" panose="02040502050405020303" pitchFamily="18" charset="0"/>
              <a:cs typeface="Times New Roman" panose="02020603050405020304" pitchFamily="18" charset="0"/>
            </a:rPr>
            <a:t>Only those licensed to practice law may provide legal services in ABS</a:t>
          </a:r>
        </a:p>
      </dsp:txBody>
      <dsp:txXfrm>
        <a:off x="3048071" y="3375995"/>
        <a:ext cx="2376094" cy="1188047"/>
      </dsp:txXfrm>
    </dsp:sp>
    <dsp:sp modelId="{9E3AB8F2-A3D9-4EDF-AF07-4B6AA3B1A591}">
      <dsp:nvSpPr>
        <dsp:cNvPr id="0" name=""/>
        <dsp:cNvSpPr/>
      </dsp:nvSpPr>
      <dsp:spPr>
        <a:xfrm>
          <a:off x="5923145" y="3375995"/>
          <a:ext cx="2376094" cy="118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eorgia" panose="02040502050405020303" pitchFamily="18" charset="0"/>
              <a:cs typeface="Times New Roman" panose="02020603050405020304" pitchFamily="18" charset="0"/>
            </a:rPr>
            <a:t>Discipline delegated by supreme court to state bar process</a:t>
          </a:r>
        </a:p>
      </dsp:txBody>
      <dsp:txXfrm>
        <a:off x="5923145" y="3375995"/>
        <a:ext cx="2376094" cy="1188047"/>
      </dsp:txXfrm>
    </dsp:sp>
    <dsp:sp modelId="{5A0595ED-22D2-4D99-857E-61657B94CF58}">
      <dsp:nvSpPr>
        <dsp:cNvPr id="0" name=""/>
        <dsp:cNvSpPr/>
      </dsp:nvSpPr>
      <dsp:spPr>
        <a:xfrm>
          <a:off x="1610534" y="1688968"/>
          <a:ext cx="2376094" cy="118804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Georgia" panose="02040502050405020303" pitchFamily="18" charset="0"/>
              <a:cs typeface="Times New Roman" panose="02020603050405020304" pitchFamily="18" charset="0"/>
            </a:rPr>
            <a:t>Certification for ABS entity through Supreme Court – Committee on ABS issues Recommendations</a:t>
          </a:r>
        </a:p>
      </dsp:txBody>
      <dsp:txXfrm>
        <a:off x="1610534" y="1688968"/>
        <a:ext cx="2376094" cy="118804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50299-516F-487B-A81B-00B58BC41363}"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9E285-6CAC-4A78-A37A-F24CF5E2B6B9}" type="slidenum">
              <a:rPr lang="en-US" smtClean="0"/>
              <a:t>‹#›</a:t>
            </a:fld>
            <a:endParaRPr lang="en-US"/>
          </a:p>
        </p:txBody>
      </p:sp>
    </p:spTree>
    <p:extLst>
      <p:ext uri="{BB962C8B-B14F-4D97-AF65-F5344CB8AC3E}">
        <p14:creationId xmlns:p14="http://schemas.microsoft.com/office/powerpoint/2010/main" val="142969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91"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9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094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91"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9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63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about pro bono hours? According to economist and law professor Gillian Hadfield, Hadfield looked at what it would cost to fix all these problems. The average hourly rate of a noncorporate lawyer is $200–$250. Therefore, at $200 an hour (on the conservative side of this range), it would cost $46.5 billion to provide just </a:t>
            </a:r>
            <a:r>
              <a:rPr lang="en-US" i="1" dirty="0"/>
              <a:t>one </a:t>
            </a:r>
            <a:r>
              <a:rPr lang="en-US" dirty="0"/>
              <a:t>hour of legal help to all the households in America currently facing legal problems. If every single one of the 1.3 million licensed lawyers in the U.S. were to take on all these problems, they’d each have to put in 180 pro bono hours. The current average amount of pro bono hours is 55, but that is among the 52 percent who provided such services in 2016—a far cry from the 100 percent participation rate we would need to address these problems fully. What about funding for legal services or self-help? The resources currently available—including pro bono work, legal aid, and self-help resources—are simply not able to meet the legal needs of those who cannot afford an attorney. </a:t>
            </a:r>
          </a:p>
          <a:p>
            <a:endParaRPr lang="en-US" dirty="0"/>
          </a:p>
        </p:txBody>
      </p:sp>
      <p:sp>
        <p:nvSpPr>
          <p:cNvPr id="4" name="Slide Number Placeholder 3"/>
          <p:cNvSpPr>
            <a:spLocks noGrp="1"/>
          </p:cNvSpPr>
          <p:nvPr>
            <p:ph type="sldNum" sz="quarter" idx="5"/>
          </p:nvPr>
        </p:nvSpPr>
        <p:spPr/>
        <p:txBody>
          <a:bodyPr/>
          <a:lstStyle/>
          <a:p>
            <a:fld id="{0A6385DC-DD3D-455E-A60F-4ADF9845C8CE}" type="slidenum">
              <a:rPr lang="en-US" smtClean="0"/>
              <a:t>7</a:t>
            </a:fld>
            <a:endParaRPr lang="en-US"/>
          </a:p>
        </p:txBody>
      </p:sp>
    </p:spTree>
    <p:extLst>
      <p:ext uri="{BB962C8B-B14F-4D97-AF65-F5344CB8AC3E}">
        <p14:creationId xmlns:p14="http://schemas.microsoft.com/office/powerpoint/2010/main" val="100221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91" rtl="0" eaLnBrk="1" fontAlgn="auto" latinLnBrk="0" hangingPunct="1">
              <a:lnSpc>
                <a:spcPct val="100000"/>
              </a:lnSpc>
              <a:spcBef>
                <a:spcPts val="0"/>
              </a:spcBef>
              <a:spcAft>
                <a:spcPts val="0"/>
              </a:spcAft>
              <a:buClrTx/>
              <a:buSzTx/>
              <a:buFontTx/>
              <a:buNone/>
              <a:tabLst/>
              <a:defRPr/>
            </a:pPr>
            <a:fld id="{DB39E940-AA86-4A31-9AEB-104F9633BD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9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45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E940-AA86-4A31-9AEB-104F9633BD52}" type="slidenum">
              <a:rPr lang="en-US" smtClean="0"/>
              <a:t>26</a:t>
            </a:fld>
            <a:endParaRPr lang="en-US" dirty="0"/>
          </a:p>
        </p:txBody>
      </p:sp>
    </p:spTree>
    <p:extLst>
      <p:ext uri="{BB962C8B-B14F-4D97-AF65-F5344CB8AC3E}">
        <p14:creationId xmlns:p14="http://schemas.microsoft.com/office/powerpoint/2010/main" val="8539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E940-AA86-4A31-9AEB-104F9633BD52}" type="slidenum">
              <a:rPr lang="en-US" smtClean="0"/>
              <a:t>27</a:t>
            </a:fld>
            <a:endParaRPr lang="en-US" dirty="0"/>
          </a:p>
        </p:txBody>
      </p:sp>
    </p:spTree>
    <p:extLst>
      <p:ext uri="{BB962C8B-B14F-4D97-AF65-F5344CB8AC3E}">
        <p14:creationId xmlns:p14="http://schemas.microsoft.com/office/powerpoint/2010/main" val="196672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66B5A-9DC5-49D6-B687-B464C2CAE46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08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466B5A-9DC5-49D6-B687-B464C2CAE46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83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2F3C-3C09-4054-B29E-AD1791A7A4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8EE2BF-69EA-432E-B825-C257C02DF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3119E0-F52F-415B-98C3-AD933614FEE5}"/>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A7C8EE75-311C-4F7F-9B12-DCBE160C3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C893D-D2D4-4727-9107-C789E1D05C2C}"/>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332384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F604-B9D7-4ED4-82C5-28B34DFCC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09F6A-2757-413E-A3F8-E3C1C48A0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3E7AB-78DC-4A10-BAC6-6B5038486504}"/>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2FB79422-DDC8-45F2-B824-09D87C32A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64B1-E5B9-48D8-83C7-668B13504AFE}"/>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227373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88ADB-CC32-4F1E-922B-59FC96AD15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3CD6E3-DE4B-4D95-B133-FE1B32CD50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AD047-4871-4386-A315-A54C5CBB2C03}"/>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85C302D5-4F81-4655-A96F-30303F824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13461-1250-4274-AAF5-236CDC6A3C1B}"/>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122190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28129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3693-D58D-4C56-9EFF-B14019CC1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605D7-AB55-4B4B-BE6A-6901EEE1B3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AEA3D-B259-4B8B-903A-6D4B9A08B36A}"/>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84BFFBFE-ACF5-46F2-A40B-DAC76D92F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ED05-7AD5-405D-80F8-3DE6EA85E13A}"/>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64690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F265-DD8B-4E80-985B-5E73C554B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A9DD92-EBCF-43C7-9D34-52E7F4BA6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667212-DB76-404F-AE29-71265250A850}"/>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EEFC0382-3687-4188-8E13-CBCD0A054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D7317-4934-4622-95C9-D2EB28F33435}"/>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335113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75E9-93B3-42BF-881B-129DE46FA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49CE5-7AD4-4C05-8A4F-671167A74F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616279-FE10-46D8-8101-8C6DE3D5C3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6CDCE-08A2-4173-AAF8-0AB5CC3DB0E0}"/>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6" name="Footer Placeholder 5">
            <a:extLst>
              <a:ext uri="{FF2B5EF4-FFF2-40B4-BE49-F238E27FC236}">
                <a16:creationId xmlns:a16="http://schemas.microsoft.com/office/drawing/2014/main" id="{29DEBF1C-47F0-455B-96A7-0CA49B288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F76F7A-2329-4A01-9889-C9746B8139D8}"/>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179057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67C5F-264D-4655-98E2-3F3394663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983B02-055C-415A-A92A-7E9F5718E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F4516C-1A55-4079-963D-0E116D06D9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200C5-D325-44D2-B973-41F1874E6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675699-C221-40C9-9865-C43503F308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A33189-861D-455F-9312-0ED2A8330012}"/>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8" name="Footer Placeholder 7">
            <a:extLst>
              <a:ext uri="{FF2B5EF4-FFF2-40B4-BE49-F238E27FC236}">
                <a16:creationId xmlns:a16="http://schemas.microsoft.com/office/drawing/2014/main" id="{F02BC443-C591-4B03-B2BD-966A049AA0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FDAB21-CE92-4AB7-B771-8940322DA020}"/>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299226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62D7-631A-45C5-8A17-4BE0E4D616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CDB2F-B018-4C50-BBF5-F92D08986109}"/>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4" name="Footer Placeholder 3">
            <a:extLst>
              <a:ext uri="{FF2B5EF4-FFF2-40B4-BE49-F238E27FC236}">
                <a16:creationId xmlns:a16="http://schemas.microsoft.com/office/drawing/2014/main" id="{DC785ACD-4F3F-43A8-BAD0-1E7C47459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3EF90-2FD1-4BC4-98B8-47FDA49656D4}"/>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293499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8C5DDD-430E-40DD-AFFD-7D82A99C7169}"/>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3" name="Footer Placeholder 2">
            <a:extLst>
              <a:ext uri="{FF2B5EF4-FFF2-40B4-BE49-F238E27FC236}">
                <a16:creationId xmlns:a16="http://schemas.microsoft.com/office/drawing/2014/main" id="{A5064E81-D33E-49BA-8FE9-D4BADE027C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C6153-E013-45D7-89F6-1B968584FAA4}"/>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65981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8385-D8C5-4189-8949-23834BEF9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5D5FA-B1F0-4507-AF17-345CBE163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0E9121-87B2-4C89-9734-6D52E5A04E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91895-469D-4617-B401-6D7424487294}"/>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6" name="Footer Placeholder 5">
            <a:extLst>
              <a:ext uri="{FF2B5EF4-FFF2-40B4-BE49-F238E27FC236}">
                <a16:creationId xmlns:a16="http://schemas.microsoft.com/office/drawing/2014/main" id="{E0B61A95-A911-4001-B94A-87BA41D82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80E7B-1D2C-415A-9BAC-22E3FF1AE17F}"/>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239416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D04A1-8DCF-4961-AE61-83131AD8B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683867-3BBB-4A5D-BCDF-8A93CAA7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566272-831E-4DF5-91B3-FEC2827D1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3FB8A-DD2C-4EB2-9ECD-474FCC21C830}"/>
              </a:ext>
            </a:extLst>
          </p:cNvPr>
          <p:cNvSpPr>
            <a:spLocks noGrp="1"/>
          </p:cNvSpPr>
          <p:nvPr>
            <p:ph type="dt" sz="half" idx="10"/>
          </p:nvPr>
        </p:nvSpPr>
        <p:spPr/>
        <p:txBody>
          <a:bodyPr/>
          <a:lstStyle/>
          <a:p>
            <a:fld id="{D1B4C98C-1C8F-42A5-8E24-72E03D533E44}" type="datetimeFigureOut">
              <a:rPr lang="en-US" smtClean="0"/>
              <a:t>3/30/2022</a:t>
            </a:fld>
            <a:endParaRPr lang="en-US"/>
          </a:p>
        </p:txBody>
      </p:sp>
      <p:sp>
        <p:nvSpPr>
          <p:cNvPr id="6" name="Footer Placeholder 5">
            <a:extLst>
              <a:ext uri="{FF2B5EF4-FFF2-40B4-BE49-F238E27FC236}">
                <a16:creationId xmlns:a16="http://schemas.microsoft.com/office/drawing/2014/main" id="{38B5947C-A403-434C-8D10-11B4DE77A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82BD8B-D767-4A2A-833C-2CBD8D1AFA98}"/>
              </a:ext>
            </a:extLst>
          </p:cNvPr>
          <p:cNvSpPr>
            <a:spLocks noGrp="1"/>
          </p:cNvSpPr>
          <p:nvPr>
            <p:ph type="sldNum" sz="quarter" idx="12"/>
          </p:nvPr>
        </p:nvSpPr>
        <p:spPr/>
        <p:txBody>
          <a:bodyPr/>
          <a:lstStyle/>
          <a:p>
            <a:fld id="{71E81845-EADB-4D0E-AB7C-E6E990A7AF93}" type="slidenum">
              <a:rPr lang="en-US" smtClean="0"/>
              <a:t>‹#›</a:t>
            </a:fld>
            <a:endParaRPr lang="en-US"/>
          </a:p>
        </p:txBody>
      </p:sp>
    </p:spTree>
    <p:extLst>
      <p:ext uri="{BB962C8B-B14F-4D97-AF65-F5344CB8AC3E}">
        <p14:creationId xmlns:p14="http://schemas.microsoft.com/office/powerpoint/2010/main" val="276491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B23BA3-C057-457C-9BA9-29D6549C9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9E6303-D9F5-4E37-9CDE-D0FE0CF12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CB2B32-1D39-4191-A1EB-DB66B38EF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4C98C-1C8F-42A5-8E24-72E03D533E44}" type="datetimeFigureOut">
              <a:rPr lang="en-US" smtClean="0"/>
              <a:t>3/30/2022</a:t>
            </a:fld>
            <a:endParaRPr lang="en-US"/>
          </a:p>
        </p:txBody>
      </p:sp>
      <p:sp>
        <p:nvSpPr>
          <p:cNvPr id="5" name="Footer Placeholder 4">
            <a:extLst>
              <a:ext uri="{FF2B5EF4-FFF2-40B4-BE49-F238E27FC236}">
                <a16:creationId xmlns:a16="http://schemas.microsoft.com/office/drawing/2014/main" id="{CCF483E2-7054-4E76-A3FC-FFE8CCAB9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1F71A4-6CE3-4D67-8606-14B956BF72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81845-EADB-4D0E-AB7C-E6E990A7AF93}" type="slidenum">
              <a:rPr lang="en-US" smtClean="0"/>
              <a:t>‹#›</a:t>
            </a:fld>
            <a:endParaRPr lang="en-US"/>
          </a:p>
        </p:txBody>
      </p:sp>
    </p:spTree>
    <p:extLst>
      <p:ext uri="{BB962C8B-B14F-4D97-AF65-F5344CB8AC3E}">
        <p14:creationId xmlns:p14="http://schemas.microsoft.com/office/powerpoint/2010/main" val="1432914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Rectangle 5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87DABB-81C1-4DA6-A9B5-05F530F073AF}"/>
              </a:ext>
            </a:extLst>
          </p:cNvPr>
          <p:cNvSpPr>
            <a:spLocks noGrp="1"/>
          </p:cNvSpPr>
          <p:nvPr>
            <p:ph type="title"/>
          </p:nvPr>
        </p:nvSpPr>
        <p:spPr>
          <a:xfrm>
            <a:off x="466722" y="586855"/>
            <a:ext cx="3201366" cy="3387497"/>
          </a:xfrm>
        </p:spPr>
        <p:txBody>
          <a:bodyPr anchor="b">
            <a:normAutofit fontScale="90000"/>
          </a:bodyPr>
          <a:lstStyle/>
          <a:p>
            <a:pPr algn="r"/>
            <a:r>
              <a:rPr lang="en-US" sz="2800" b="1" dirty="0">
                <a:solidFill>
                  <a:srgbClr val="FFFFFF"/>
                </a:solidFill>
                <a:latin typeface="Georgia" panose="02040502050405020303" pitchFamily="18" charset="0"/>
              </a:rPr>
              <a:t>Addressing the Access to Justice Imperative</a:t>
            </a:r>
            <a:br>
              <a:rPr lang="en-US" sz="2800" b="1" dirty="0">
                <a:solidFill>
                  <a:srgbClr val="FFFFFF"/>
                </a:solidFill>
                <a:latin typeface="Georgia" panose="02040502050405020303" pitchFamily="18" charset="0"/>
              </a:rPr>
            </a:br>
            <a:br>
              <a:rPr lang="en-US" sz="2800" b="1" dirty="0">
                <a:solidFill>
                  <a:srgbClr val="FFFFFF"/>
                </a:solidFill>
                <a:latin typeface="Georgia" panose="02040502050405020303" pitchFamily="18" charset="0"/>
              </a:rPr>
            </a:br>
            <a:r>
              <a:rPr lang="en-US" sz="2800" b="1" dirty="0">
                <a:solidFill>
                  <a:srgbClr val="FFFFFF"/>
                </a:solidFill>
                <a:latin typeface="Georgia" panose="02040502050405020303" pitchFamily="18" charset="0"/>
              </a:rPr>
              <a:t>The Role of Regulatory Innovation</a:t>
            </a:r>
            <a:br>
              <a:rPr lang="en-US" sz="2800" b="1" dirty="0">
                <a:solidFill>
                  <a:srgbClr val="FFFFFF"/>
                </a:solidFill>
                <a:latin typeface="Georgia" panose="02040502050405020303" pitchFamily="18" charset="0"/>
              </a:rPr>
            </a:br>
            <a:endParaRPr lang="en-US" sz="2800" b="1" dirty="0">
              <a:solidFill>
                <a:srgbClr val="FFFFFF"/>
              </a:solidFill>
              <a:latin typeface="Georgia" panose="02040502050405020303" pitchFamily="18" charset="0"/>
            </a:endParaRPr>
          </a:p>
        </p:txBody>
      </p:sp>
      <p:graphicFrame>
        <p:nvGraphicFramePr>
          <p:cNvPr id="56" name="Content Placeholder 3">
            <a:extLst>
              <a:ext uri="{FF2B5EF4-FFF2-40B4-BE49-F238E27FC236}">
                <a16:creationId xmlns:a16="http://schemas.microsoft.com/office/drawing/2014/main" id="{F0CAD6E0-E1A1-195C-2214-BC5444EE8FC1}"/>
              </a:ext>
            </a:extLst>
          </p:cNvPr>
          <p:cNvGraphicFramePr>
            <a:graphicFrameLocks noGrp="1"/>
          </p:cNvGraphicFramePr>
          <p:nvPr>
            <p:ph idx="1"/>
            <p:extLst>
              <p:ext uri="{D42A27DB-BD31-4B8C-83A1-F6EECF244321}">
                <p14:modId xmlns:p14="http://schemas.microsoft.com/office/powerpoint/2010/main" val="3143661135"/>
              </p:ext>
            </p:extLst>
          </p:nvPr>
        </p:nvGraphicFramePr>
        <p:xfrm>
          <a:off x="5245768" y="649480"/>
          <a:ext cx="677206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6522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10;&#10;Description automatically generated">
            <a:extLst>
              <a:ext uri="{FF2B5EF4-FFF2-40B4-BE49-F238E27FC236}">
                <a16:creationId xmlns:a16="http://schemas.microsoft.com/office/drawing/2014/main" id="{E3220AED-1421-4957-BEE5-89DBE8C45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allout: Line 7">
            <a:extLst>
              <a:ext uri="{FF2B5EF4-FFF2-40B4-BE49-F238E27FC236}">
                <a16:creationId xmlns:a16="http://schemas.microsoft.com/office/drawing/2014/main" id="{9243E7F1-572B-47F8-A4D9-58E5D7AFC3C5}"/>
              </a:ext>
            </a:extLst>
          </p:cNvPr>
          <p:cNvSpPr/>
          <p:nvPr/>
        </p:nvSpPr>
        <p:spPr>
          <a:xfrm>
            <a:off x="5797447" y="326803"/>
            <a:ext cx="3380509" cy="858982"/>
          </a:xfrm>
          <a:prstGeom prst="borderCallout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eorgia" panose="02040502050405020303" pitchFamily="18" charset="0"/>
              </a:rPr>
              <a:t>The market lawyers are serving now</a:t>
            </a:r>
          </a:p>
        </p:txBody>
      </p:sp>
      <p:sp>
        <p:nvSpPr>
          <p:cNvPr id="11" name="Callout: Line 10">
            <a:extLst>
              <a:ext uri="{FF2B5EF4-FFF2-40B4-BE49-F238E27FC236}">
                <a16:creationId xmlns:a16="http://schemas.microsoft.com/office/drawing/2014/main" id="{A6887BF5-5ED8-4CF5-A9C2-BFF6EE186C95}"/>
              </a:ext>
            </a:extLst>
          </p:cNvPr>
          <p:cNvSpPr/>
          <p:nvPr/>
        </p:nvSpPr>
        <p:spPr>
          <a:xfrm>
            <a:off x="5797446" y="2532646"/>
            <a:ext cx="3380509" cy="2316079"/>
          </a:xfrm>
          <a:prstGeom prst="borderCallout1">
            <a:avLst>
              <a:gd name="adj1" fmla="val 35448"/>
              <a:gd name="adj2" fmla="val -377"/>
              <a:gd name="adj3" fmla="val 37358"/>
              <a:gd name="adj4" fmla="val -383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eorgia" panose="02040502050405020303" pitchFamily="18" charset="0"/>
              </a:rPr>
              <a:t>People in need of solutions</a:t>
            </a:r>
          </a:p>
          <a:p>
            <a:pPr marL="285750" indent="-285750" algn="ctr">
              <a:buFont typeface="Arial" panose="020B0604020202020204" pitchFamily="34" charset="0"/>
              <a:buChar char="•"/>
            </a:pPr>
            <a:r>
              <a:rPr lang="en-US" b="1" dirty="0">
                <a:latin typeface="Georgia" panose="02040502050405020303" pitchFamily="18" charset="0"/>
              </a:rPr>
              <a:t>Lawyers offering discrete services</a:t>
            </a:r>
          </a:p>
          <a:p>
            <a:pPr marL="285750" indent="-285750" algn="ctr">
              <a:buFont typeface="Arial" panose="020B0604020202020204" pitchFamily="34" charset="0"/>
              <a:buChar char="•"/>
            </a:pPr>
            <a:r>
              <a:rPr lang="en-US" b="1" dirty="0">
                <a:latin typeface="Georgia" panose="02040502050405020303" pitchFamily="18" charset="0"/>
              </a:rPr>
              <a:t>Allied legal professionals</a:t>
            </a:r>
          </a:p>
          <a:p>
            <a:pPr marL="285750" indent="-285750" algn="ctr">
              <a:buFont typeface="Arial" panose="020B0604020202020204" pitchFamily="34" charset="0"/>
              <a:buChar char="•"/>
            </a:pPr>
            <a:r>
              <a:rPr lang="en-US" b="1" dirty="0">
                <a:latin typeface="Georgia" panose="02040502050405020303" pitchFamily="18" charset="0"/>
              </a:rPr>
              <a:t>Lawyer assisted tools</a:t>
            </a:r>
          </a:p>
          <a:p>
            <a:pPr marL="285750" indent="-285750" algn="ctr">
              <a:buFont typeface="Arial" panose="020B0604020202020204" pitchFamily="34" charset="0"/>
              <a:buChar char="•"/>
            </a:pPr>
            <a:r>
              <a:rPr lang="en-US" b="1" dirty="0">
                <a:latin typeface="Georgia" panose="02040502050405020303" pitchFamily="18" charset="0"/>
              </a:rPr>
              <a:t>Community-based assistance</a:t>
            </a:r>
          </a:p>
        </p:txBody>
      </p:sp>
      <p:sp>
        <p:nvSpPr>
          <p:cNvPr id="12" name="Callout: Line 11">
            <a:extLst>
              <a:ext uri="{FF2B5EF4-FFF2-40B4-BE49-F238E27FC236}">
                <a16:creationId xmlns:a16="http://schemas.microsoft.com/office/drawing/2014/main" id="{A03BE538-4916-4C4A-BD6A-C8AC24D64597}"/>
              </a:ext>
            </a:extLst>
          </p:cNvPr>
          <p:cNvSpPr/>
          <p:nvPr/>
        </p:nvSpPr>
        <p:spPr>
          <a:xfrm>
            <a:off x="5797446" y="5466027"/>
            <a:ext cx="3380509" cy="858982"/>
          </a:xfrm>
          <a:prstGeom prst="borderCallout1">
            <a:avLst>
              <a:gd name="adj1" fmla="val 35448"/>
              <a:gd name="adj2" fmla="val -377"/>
              <a:gd name="adj3" fmla="val 40489"/>
              <a:gd name="adj4" fmla="val -3647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Georgia" panose="02040502050405020303" pitchFamily="18" charset="0"/>
              </a:rPr>
              <a:t>People in need of financial subsidy &amp; legal aid</a:t>
            </a:r>
          </a:p>
        </p:txBody>
      </p:sp>
    </p:spTree>
    <p:extLst>
      <p:ext uri="{BB962C8B-B14F-4D97-AF65-F5344CB8AC3E}">
        <p14:creationId xmlns:p14="http://schemas.microsoft.com/office/powerpoint/2010/main" val="175492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40D4B87-11A9-409C-95CD-E6C4F277EE55}"/>
              </a:ext>
            </a:extLst>
          </p:cNvPr>
          <p:cNvGrpSpPr/>
          <p:nvPr/>
        </p:nvGrpSpPr>
        <p:grpSpPr>
          <a:xfrm>
            <a:off x="1731058" y="673501"/>
            <a:ext cx="8826137" cy="6139792"/>
            <a:chOff x="465701" y="270407"/>
            <a:chExt cx="4547906" cy="4240918"/>
          </a:xfrm>
        </p:grpSpPr>
        <p:sp>
          <p:nvSpPr>
            <p:cNvPr id="8" name="Oval 7">
              <a:extLst>
                <a:ext uri="{FF2B5EF4-FFF2-40B4-BE49-F238E27FC236}">
                  <a16:creationId xmlns:a16="http://schemas.microsoft.com/office/drawing/2014/main" id="{B9189781-4D52-4491-8478-9B3A8CBADFE6}"/>
                </a:ext>
              </a:extLst>
            </p:cNvPr>
            <p:cNvSpPr/>
            <p:nvPr/>
          </p:nvSpPr>
          <p:spPr>
            <a:xfrm>
              <a:off x="465701" y="270407"/>
              <a:ext cx="4547906" cy="4240918"/>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 name="Oval 4">
              <a:extLst>
                <a:ext uri="{FF2B5EF4-FFF2-40B4-BE49-F238E27FC236}">
                  <a16:creationId xmlns:a16="http://schemas.microsoft.com/office/drawing/2014/main" id="{60CD39F1-52DF-4838-874B-20C95CE5C3CF}"/>
                </a:ext>
              </a:extLst>
            </p:cNvPr>
            <p:cNvSpPr txBox="1"/>
            <p:nvPr/>
          </p:nvSpPr>
          <p:spPr>
            <a:xfrm>
              <a:off x="1211459" y="968959"/>
              <a:ext cx="3136123" cy="292129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2286000" bIns="0" numCol="1" spcCol="1270" anchor="t" anchorCtr="1">
              <a:noAutofit/>
            </a:bodyPr>
            <a:lstStyle/>
            <a:p>
              <a:pPr marL="0" lvl="0" indent="0" algn="ctr" defTabSz="800100">
                <a:lnSpc>
                  <a:spcPct val="90000"/>
                </a:lnSpc>
                <a:spcBef>
                  <a:spcPct val="0"/>
                </a:spcBef>
                <a:spcAft>
                  <a:spcPct val="35000"/>
                </a:spcAft>
                <a:buNone/>
              </a:pPr>
              <a:endParaRPr lang="en-US" sz="1800" b="0" kern="1200" dirty="0">
                <a:solidFill>
                  <a:srgbClr val="000000"/>
                </a:solidFill>
                <a:latin typeface="Arial" panose="020B0604020202020204"/>
                <a:ea typeface="+mn-ea"/>
                <a:cs typeface="Times New Roman" panose="02020603050405020304" pitchFamily="18" charset="0"/>
              </a:endParaRPr>
            </a:p>
          </p:txBody>
        </p:sp>
      </p:grpSp>
      <p:sp>
        <p:nvSpPr>
          <p:cNvPr id="2" name="Title 1">
            <a:extLst>
              <a:ext uri="{FF2B5EF4-FFF2-40B4-BE49-F238E27FC236}">
                <a16:creationId xmlns:a16="http://schemas.microsoft.com/office/drawing/2014/main" id="{061DBC44-D0BC-48D5-85D3-18723759F23F}"/>
              </a:ext>
            </a:extLst>
          </p:cNvPr>
          <p:cNvSpPr>
            <a:spLocks noGrp="1"/>
          </p:cNvSpPr>
          <p:nvPr>
            <p:ph type="title"/>
          </p:nvPr>
        </p:nvSpPr>
        <p:spPr>
          <a:xfrm>
            <a:off x="41595" y="-336823"/>
            <a:ext cx="10515600" cy="1325563"/>
          </a:xfrm>
        </p:spPr>
        <p:txBody>
          <a:bodyPr/>
          <a:lstStyle/>
          <a:p>
            <a:r>
              <a:rPr lang="en-US" b="1" dirty="0">
                <a:latin typeface="Georgia" panose="02040502050405020303" pitchFamily="18" charset="0"/>
              </a:rPr>
              <a:t>Access Ecosystem</a:t>
            </a:r>
          </a:p>
        </p:txBody>
      </p:sp>
      <p:graphicFrame>
        <p:nvGraphicFramePr>
          <p:cNvPr id="6" name="Diagram 5">
            <a:extLst>
              <a:ext uri="{FF2B5EF4-FFF2-40B4-BE49-F238E27FC236}">
                <a16:creationId xmlns:a16="http://schemas.microsoft.com/office/drawing/2014/main" id="{D2D0608E-1AA2-432B-942F-0CF45BA36E66}"/>
              </a:ext>
            </a:extLst>
          </p:cNvPr>
          <p:cNvGraphicFramePr/>
          <p:nvPr>
            <p:extLst>
              <p:ext uri="{D42A27DB-BD31-4B8C-83A1-F6EECF244321}">
                <p14:modId xmlns:p14="http://schemas.microsoft.com/office/powerpoint/2010/main" val="2026015746"/>
              </p:ext>
            </p:extLst>
          </p:nvPr>
        </p:nvGraphicFramePr>
        <p:xfrm>
          <a:off x="2490910" y="1789787"/>
          <a:ext cx="8066285" cy="4625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492FDF6B-A728-4336-8AD7-7B2F3B78243C}"/>
              </a:ext>
            </a:extLst>
          </p:cNvPr>
          <p:cNvSpPr txBox="1"/>
          <p:nvPr/>
        </p:nvSpPr>
        <p:spPr>
          <a:xfrm>
            <a:off x="3163625" y="1328122"/>
            <a:ext cx="6097002" cy="584775"/>
          </a:xfrm>
          <a:prstGeom prst="rect">
            <a:avLst/>
          </a:prstGeom>
          <a:noFill/>
        </p:spPr>
        <p:txBody>
          <a:bodyPr wrap="square">
            <a:spAutoFit/>
          </a:bodyPr>
          <a:lstStyle/>
          <a:p>
            <a:pPr lvl="0" algn="ctr"/>
            <a:r>
              <a:rPr lang="en-US" sz="3200" b="1" dirty="0">
                <a:latin typeface="Georgia" panose="02040502050405020303" pitchFamily="18" charset="0"/>
              </a:rPr>
              <a:t>Access to Justice</a:t>
            </a:r>
          </a:p>
        </p:txBody>
      </p:sp>
      <p:sp>
        <p:nvSpPr>
          <p:cNvPr id="13" name="TextBox 12">
            <a:extLst>
              <a:ext uri="{FF2B5EF4-FFF2-40B4-BE49-F238E27FC236}">
                <a16:creationId xmlns:a16="http://schemas.microsoft.com/office/drawing/2014/main" id="{7901F5C8-2798-4F63-B623-B462BFC63E4B}"/>
              </a:ext>
            </a:extLst>
          </p:cNvPr>
          <p:cNvSpPr txBox="1"/>
          <p:nvPr/>
        </p:nvSpPr>
        <p:spPr>
          <a:xfrm>
            <a:off x="2823647" y="4279773"/>
            <a:ext cx="2428235" cy="646331"/>
          </a:xfrm>
          <a:prstGeom prst="rect">
            <a:avLst/>
          </a:prstGeom>
          <a:noFill/>
        </p:spPr>
        <p:txBody>
          <a:bodyPr wrap="square">
            <a:spAutoFit/>
          </a:bodyPr>
          <a:lstStyle/>
          <a:p>
            <a:pPr algn="ctr"/>
            <a:r>
              <a:rPr lang="en-US" b="1" dirty="0">
                <a:latin typeface="Georgia" panose="02040502050405020303" pitchFamily="18" charset="0"/>
              </a:rPr>
              <a:t>Access to Legal Services</a:t>
            </a:r>
          </a:p>
        </p:txBody>
      </p:sp>
      <p:sp>
        <p:nvSpPr>
          <p:cNvPr id="23" name="TextBox 22">
            <a:extLst>
              <a:ext uri="{FF2B5EF4-FFF2-40B4-BE49-F238E27FC236}">
                <a16:creationId xmlns:a16="http://schemas.microsoft.com/office/drawing/2014/main" id="{2BEE2A67-54AD-474B-B37C-CE5D4A8787B7}"/>
              </a:ext>
            </a:extLst>
          </p:cNvPr>
          <p:cNvSpPr txBox="1"/>
          <p:nvPr/>
        </p:nvSpPr>
        <p:spPr>
          <a:xfrm>
            <a:off x="6981953" y="4308417"/>
            <a:ext cx="2719137" cy="369332"/>
          </a:xfrm>
          <a:prstGeom prst="rect">
            <a:avLst/>
          </a:prstGeom>
          <a:noFill/>
        </p:spPr>
        <p:txBody>
          <a:bodyPr wrap="square">
            <a:spAutoFit/>
          </a:bodyPr>
          <a:lstStyle/>
          <a:p>
            <a:pPr lvl="0" algn="ctr"/>
            <a:r>
              <a:rPr lang="en-US" sz="1800" b="1" dirty="0">
                <a:latin typeface="Georgia" panose="02040502050405020303" pitchFamily="18" charset="0"/>
              </a:rPr>
              <a:t>Access to Courts</a:t>
            </a:r>
          </a:p>
        </p:txBody>
      </p:sp>
      <p:sp>
        <p:nvSpPr>
          <p:cNvPr id="14" name="TextBox 13">
            <a:extLst>
              <a:ext uri="{FF2B5EF4-FFF2-40B4-BE49-F238E27FC236}">
                <a16:creationId xmlns:a16="http://schemas.microsoft.com/office/drawing/2014/main" id="{92F80BA8-934D-4EC1-ADA7-A324C99F78BC}"/>
              </a:ext>
            </a:extLst>
          </p:cNvPr>
          <p:cNvSpPr txBox="1"/>
          <p:nvPr/>
        </p:nvSpPr>
        <p:spPr>
          <a:xfrm>
            <a:off x="5409363" y="4031418"/>
            <a:ext cx="1624264" cy="923330"/>
          </a:xfrm>
          <a:prstGeom prst="rect">
            <a:avLst/>
          </a:prstGeom>
          <a:noFill/>
        </p:spPr>
        <p:txBody>
          <a:bodyPr wrap="square" rtlCol="0">
            <a:spAutoFit/>
          </a:bodyPr>
          <a:lstStyle/>
          <a:p>
            <a:r>
              <a:rPr lang="en-US" sz="1800" b="1" dirty="0">
                <a:latin typeface="Georgia" panose="02040502050405020303" pitchFamily="18" charset="0"/>
              </a:rPr>
              <a:t>Full &amp; Fair Resolution of Problems</a:t>
            </a:r>
            <a:endParaRPr lang="en-US" b="1" dirty="0"/>
          </a:p>
        </p:txBody>
      </p:sp>
    </p:spTree>
    <p:extLst>
      <p:ext uri="{BB962C8B-B14F-4D97-AF65-F5344CB8AC3E}">
        <p14:creationId xmlns:p14="http://schemas.microsoft.com/office/powerpoint/2010/main" val="352165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8B3B9-2EA6-47A5-B4EB-C35371EB2418}"/>
              </a:ext>
            </a:extLst>
          </p:cNvPr>
          <p:cNvSpPr>
            <a:spLocks noGrp="1"/>
          </p:cNvSpPr>
          <p:nvPr>
            <p:ph type="title"/>
          </p:nvPr>
        </p:nvSpPr>
        <p:spPr>
          <a:xfrm>
            <a:off x="838200" y="136773"/>
            <a:ext cx="10515600" cy="1325563"/>
          </a:xfrm>
        </p:spPr>
        <p:txBody>
          <a:bodyPr/>
          <a:lstStyle/>
          <a:p>
            <a:r>
              <a:rPr lang="en-US" b="1" dirty="0"/>
              <a:t>Constricted Resources &amp; the Need for Innovation</a:t>
            </a:r>
          </a:p>
        </p:txBody>
      </p:sp>
      <p:graphicFrame>
        <p:nvGraphicFramePr>
          <p:cNvPr id="3" name="Diagram 2">
            <a:extLst>
              <a:ext uri="{FF2B5EF4-FFF2-40B4-BE49-F238E27FC236}">
                <a16:creationId xmlns:a16="http://schemas.microsoft.com/office/drawing/2014/main" id="{1359AD7C-BE6F-4875-B89A-7FDA4FD579C1}"/>
              </a:ext>
            </a:extLst>
          </p:cNvPr>
          <p:cNvGraphicFramePr/>
          <p:nvPr>
            <p:extLst>
              <p:ext uri="{D42A27DB-BD31-4B8C-83A1-F6EECF244321}">
                <p14:modId xmlns:p14="http://schemas.microsoft.com/office/powerpoint/2010/main" val="1264521139"/>
              </p:ext>
            </p:extLst>
          </p:nvPr>
        </p:nvGraphicFramePr>
        <p:xfrm>
          <a:off x="2184308"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544F6593-2A1E-45B6-9635-402E635A1571}"/>
              </a:ext>
            </a:extLst>
          </p:cNvPr>
          <p:cNvPicPr>
            <a:picLocks noChangeAspect="1"/>
          </p:cNvPicPr>
          <p:nvPr/>
        </p:nvPicPr>
        <p:blipFill>
          <a:blip r:embed="rId7"/>
          <a:stretch>
            <a:fillRect/>
          </a:stretch>
        </p:blipFill>
        <p:spPr>
          <a:xfrm>
            <a:off x="5015656" y="2283827"/>
            <a:ext cx="551741" cy="551741"/>
          </a:xfrm>
          <a:prstGeom prst="rect">
            <a:avLst/>
          </a:prstGeom>
        </p:spPr>
      </p:pic>
      <p:pic>
        <p:nvPicPr>
          <p:cNvPr id="5" name="Picture 4">
            <a:extLst>
              <a:ext uri="{FF2B5EF4-FFF2-40B4-BE49-F238E27FC236}">
                <a16:creationId xmlns:a16="http://schemas.microsoft.com/office/drawing/2014/main" id="{524ACA0D-C9A9-48AB-8634-13BCDEE1C9E6}"/>
              </a:ext>
            </a:extLst>
          </p:cNvPr>
          <p:cNvPicPr>
            <a:picLocks noChangeAspect="1"/>
          </p:cNvPicPr>
          <p:nvPr/>
        </p:nvPicPr>
        <p:blipFill>
          <a:blip r:embed="rId8"/>
          <a:stretch>
            <a:fillRect/>
          </a:stretch>
        </p:blipFill>
        <p:spPr>
          <a:xfrm>
            <a:off x="6185263" y="3429000"/>
            <a:ext cx="474866" cy="474866"/>
          </a:xfrm>
          <a:prstGeom prst="rect">
            <a:avLst/>
          </a:prstGeom>
        </p:spPr>
      </p:pic>
      <p:pic>
        <p:nvPicPr>
          <p:cNvPr id="6" name="Picture 5">
            <a:extLst>
              <a:ext uri="{FF2B5EF4-FFF2-40B4-BE49-F238E27FC236}">
                <a16:creationId xmlns:a16="http://schemas.microsoft.com/office/drawing/2014/main" id="{5F36C732-AC91-47C3-A35E-2F506BC0A550}"/>
              </a:ext>
            </a:extLst>
          </p:cNvPr>
          <p:cNvPicPr>
            <a:picLocks noChangeAspect="1"/>
          </p:cNvPicPr>
          <p:nvPr/>
        </p:nvPicPr>
        <p:blipFill>
          <a:blip r:embed="rId9"/>
          <a:stretch>
            <a:fillRect/>
          </a:stretch>
        </p:blipFill>
        <p:spPr>
          <a:xfrm>
            <a:off x="6576472" y="1845411"/>
            <a:ext cx="551741" cy="551741"/>
          </a:xfrm>
          <a:prstGeom prst="rect">
            <a:avLst/>
          </a:prstGeom>
        </p:spPr>
      </p:pic>
    </p:spTree>
    <p:extLst>
      <p:ext uri="{BB962C8B-B14F-4D97-AF65-F5344CB8AC3E}">
        <p14:creationId xmlns:p14="http://schemas.microsoft.com/office/powerpoint/2010/main" val="378773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088EC6-C669-4556-B910-0179A42B6991}"/>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b="1" kern="1200" dirty="0">
                <a:solidFill>
                  <a:srgbClr val="FFFFFF"/>
                </a:solidFill>
                <a:latin typeface="Georgia" panose="02040502050405020303" pitchFamily="18" charset="0"/>
              </a:rPr>
              <a:t>How Do We Create Solutions?</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2E1BE7C-7D38-4D4B-A1F1-C21149AD95B4}"/>
              </a:ext>
            </a:extLst>
          </p:cNvPr>
          <p:cNvSpPr>
            <a:spLocks noGrp="1"/>
          </p:cNvSpPr>
          <p:nvPr>
            <p:ph type="body" idx="1"/>
          </p:nvPr>
        </p:nvSpPr>
        <p:spPr>
          <a:xfrm>
            <a:off x="4285397" y="4960960"/>
            <a:ext cx="7535629" cy="1259366"/>
          </a:xfrm>
        </p:spPr>
        <p:txBody>
          <a:bodyPr vert="horz" lIns="91440" tIns="45720" rIns="91440" bIns="45720" rtlCol="0">
            <a:normAutofit fontScale="92500" lnSpcReduction="10000"/>
          </a:bodyPr>
          <a:lstStyle/>
          <a:p>
            <a:r>
              <a:rPr lang="en-US" b="1" kern="1200" dirty="0">
                <a:solidFill>
                  <a:srgbClr val="FFFFFF"/>
                </a:solidFill>
                <a:latin typeface="Georgia" panose="02040502050405020303" pitchFamily="18" charset="0"/>
              </a:rPr>
              <a:t>Our Current System Was Not Designed for Today’s Reality ... </a:t>
            </a:r>
            <a:br>
              <a:rPr lang="en-US" b="1" kern="1200" dirty="0">
                <a:solidFill>
                  <a:srgbClr val="FFFFFF"/>
                </a:solidFill>
                <a:latin typeface="Georgia" panose="02040502050405020303" pitchFamily="18" charset="0"/>
              </a:rPr>
            </a:br>
            <a:br>
              <a:rPr lang="en-US" b="1" kern="1200" dirty="0">
                <a:solidFill>
                  <a:srgbClr val="FFFFFF"/>
                </a:solidFill>
                <a:latin typeface="Georgia" panose="02040502050405020303" pitchFamily="18" charset="0"/>
              </a:rPr>
            </a:br>
            <a:r>
              <a:rPr lang="en-US" b="1" kern="1200" dirty="0">
                <a:solidFill>
                  <a:srgbClr val="FFFFFF"/>
                </a:solidFill>
                <a:latin typeface="Georgia" panose="02040502050405020303" pitchFamily="18" charset="0"/>
              </a:rPr>
              <a:t>We have to think differently.</a:t>
            </a:r>
          </a:p>
        </p:txBody>
      </p:sp>
    </p:spTree>
    <p:extLst>
      <p:ext uri="{BB962C8B-B14F-4D97-AF65-F5344CB8AC3E}">
        <p14:creationId xmlns:p14="http://schemas.microsoft.com/office/powerpoint/2010/main" val="21404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B521-0473-4D9E-9E81-AA139F61DB40}"/>
              </a:ext>
            </a:extLst>
          </p:cNvPr>
          <p:cNvSpPr>
            <a:spLocks noGrp="1"/>
          </p:cNvSpPr>
          <p:nvPr>
            <p:ph type="title"/>
          </p:nvPr>
        </p:nvSpPr>
        <p:spPr/>
        <p:txBody>
          <a:bodyPr/>
          <a:lstStyle/>
          <a:p>
            <a:r>
              <a:rPr lang="en-US" b="1" dirty="0">
                <a:latin typeface="Georgia" panose="02040502050405020303" pitchFamily="18" charset="0"/>
              </a:rPr>
              <a:t>Values Driving Innovation Today</a:t>
            </a:r>
          </a:p>
        </p:txBody>
      </p:sp>
      <p:graphicFrame>
        <p:nvGraphicFramePr>
          <p:cNvPr id="4" name="Content Placeholder 3">
            <a:extLst>
              <a:ext uri="{FF2B5EF4-FFF2-40B4-BE49-F238E27FC236}">
                <a16:creationId xmlns:a16="http://schemas.microsoft.com/office/drawing/2014/main" id="{E199B4F6-868D-4E36-8F97-6C44F107CC70}"/>
              </a:ext>
            </a:extLst>
          </p:cNvPr>
          <p:cNvGraphicFramePr>
            <a:graphicFrameLocks noGrp="1"/>
          </p:cNvGraphicFramePr>
          <p:nvPr>
            <p:ph idx="1"/>
            <p:extLst>
              <p:ext uri="{D42A27DB-BD31-4B8C-83A1-F6EECF244321}">
                <p14:modId xmlns:p14="http://schemas.microsoft.com/office/powerpoint/2010/main" val="22437293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994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36" y="239015"/>
            <a:ext cx="11170729" cy="1083076"/>
          </a:xfrm>
        </p:spPr>
        <p:txBody>
          <a:bodyPr>
            <a:normAutofit fontScale="90000"/>
          </a:bodyPr>
          <a:lstStyle/>
          <a:p>
            <a:r>
              <a:rPr lang="en-US" b="1" dirty="0"/>
              <a:t>Areas of Regulatory Innovation &amp; Reform in North America</a:t>
            </a:r>
          </a:p>
        </p:txBody>
      </p:sp>
      <p:graphicFrame>
        <p:nvGraphicFramePr>
          <p:cNvPr id="4" name="Content Placeholder 6">
            <a:extLst>
              <a:ext uri="{FF2B5EF4-FFF2-40B4-BE49-F238E27FC236}">
                <a16:creationId xmlns:a16="http://schemas.microsoft.com/office/drawing/2014/main" id="{2A79C0CE-4BF4-492A-804C-7F99E527843B}"/>
              </a:ext>
            </a:extLst>
          </p:cNvPr>
          <p:cNvGraphicFramePr>
            <a:graphicFrameLocks/>
          </p:cNvGraphicFramePr>
          <p:nvPr>
            <p:extLst>
              <p:ext uri="{D42A27DB-BD31-4B8C-83A1-F6EECF244321}">
                <p14:modId xmlns:p14="http://schemas.microsoft.com/office/powerpoint/2010/main" val="4099116660"/>
              </p:ext>
            </p:extLst>
          </p:nvPr>
        </p:nvGraphicFramePr>
        <p:xfrm>
          <a:off x="252662" y="1938860"/>
          <a:ext cx="11939337" cy="4680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5">
            <a:extLst>
              <a:ext uri="{FF2B5EF4-FFF2-40B4-BE49-F238E27FC236}">
                <a16:creationId xmlns:a16="http://schemas.microsoft.com/office/drawing/2014/main" id="{54A8A520-304F-E827-56E9-99AA18094E91}"/>
              </a:ext>
            </a:extLst>
          </p:cNvPr>
          <p:cNvPicPr>
            <a:picLocks noChangeAspect="1"/>
          </p:cNvPicPr>
          <p:nvPr/>
        </p:nvPicPr>
        <p:blipFill rotWithShape="1">
          <a:blip r:embed="rId2">
            <a:alphaModFix amt="35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id="{EB52F970-8B49-4208-AFC9-1642767F1B2F}"/>
              </a:ext>
            </a:extLst>
          </p:cNvPr>
          <p:cNvSpPr>
            <a:spLocks noGrp="1"/>
          </p:cNvSpPr>
          <p:nvPr>
            <p:ph type="title"/>
          </p:nvPr>
        </p:nvSpPr>
        <p:spPr>
          <a:xfrm>
            <a:off x="517358" y="1065862"/>
            <a:ext cx="3634007" cy="4726276"/>
          </a:xfrm>
        </p:spPr>
        <p:txBody>
          <a:bodyPr>
            <a:normAutofit/>
          </a:bodyPr>
          <a:lstStyle/>
          <a:p>
            <a:pPr algn="r"/>
            <a:r>
              <a:rPr lang="en-US" sz="4000" b="1" dirty="0">
                <a:solidFill>
                  <a:srgbClr val="FFFFFF"/>
                </a:solidFill>
                <a:latin typeface="Georgia" panose="02040502050405020303" pitchFamily="18" charset="0"/>
              </a:rPr>
              <a:t>Who is Leading Regulatory Innovation?</a:t>
            </a:r>
          </a:p>
        </p:txBody>
      </p:sp>
      <p:cxnSp>
        <p:nvCxnSpPr>
          <p:cNvPr id="24"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5" name="Content Placeholder 2">
            <a:extLst>
              <a:ext uri="{FF2B5EF4-FFF2-40B4-BE49-F238E27FC236}">
                <a16:creationId xmlns:a16="http://schemas.microsoft.com/office/drawing/2014/main" id="{A6D97822-0503-C3E7-F105-58BB8B973DD3}"/>
              </a:ext>
            </a:extLst>
          </p:cNvPr>
          <p:cNvGraphicFramePr>
            <a:graphicFrameLocks noGrp="1"/>
          </p:cNvGraphicFramePr>
          <p:nvPr>
            <p:ph idx="1"/>
            <p:extLst>
              <p:ext uri="{D42A27DB-BD31-4B8C-83A1-F6EECF244321}">
                <p14:modId xmlns:p14="http://schemas.microsoft.com/office/powerpoint/2010/main" val="51741449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28462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building, step, cement&#10;&#10;Description automatically generated">
            <a:extLst>
              <a:ext uri="{FF2B5EF4-FFF2-40B4-BE49-F238E27FC236}">
                <a16:creationId xmlns:a16="http://schemas.microsoft.com/office/drawing/2014/main" id="{D17B4630-7871-4C0E-B068-2304D41F8194}"/>
              </a:ext>
            </a:extLst>
          </p:cNvPr>
          <p:cNvPicPr>
            <a:picLocks noChangeAspect="1"/>
          </p:cNvPicPr>
          <p:nvPr/>
        </p:nvPicPr>
        <p:blipFill rotWithShape="1">
          <a:blip r:embed="rId2">
            <a:alphaModFix amt="4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2" name="Rectangle 13">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A16A473E-0765-487C-AF22-7B585FD2833C}"/>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a:t>What are the Major Challenges?</a:t>
            </a:r>
          </a:p>
        </p:txBody>
      </p:sp>
      <p:sp>
        <p:nvSpPr>
          <p:cNvPr id="3" name="Text Placeholder 2">
            <a:extLst>
              <a:ext uri="{FF2B5EF4-FFF2-40B4-BE49-F238E27FC236}">
                <a16:creationId xmlns:a16="http://schemas.microsoft.com/office/drawing/2014/main" id="{04FF46F8-0642-4BC8-9542-FBC94C8F7006}"/>
              </a:ext>
            </a:extLst>
          </p:cNvPr>
          <p:cNvSpPr>
            <a:spLocks noGrp="1"/>
          </p:cNvSpPr>
          <p:nvPr>
            <p:ph type="body" idx="1"/>
          </p:nvPr>
        </p:nvSpPr>
        <p:spPr>
          <a:xfrm>
            <a:off x="1769532" y="4623127"/>
            <a:ext cx="8655200" cy="457201"/>
          </a:xfrm>
        </p:spPr>
        <p:txBody>
          <a:bodyPr vert="horz" lIns="91440" tIns="45720" rIns="91440" bIns="45720" rtlCol="0">
            <a:normAutofit/>
          </a:bodyPr>
          <a:lstStyle/>
          <a:p>
            <a:pPr algn="ctr"/>
            <a:r>
              <a:rPr lang="en-US">
                <a:solidFill>
                  <a:schemeClr val="tx1"/>
                </a:solidFill>
              </a:rPr>
              <a:t>Obstacles to introducing regulatory innovation</a:t>
            </a:r>
          </a:p>
        </p:txBody>
      </p:sp>
      <p:sp>
        <p:nvSpPr>
          <p:cNvPr id="25" name="Rectangle 15">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22562795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5B9B5F-2197-4F30-B304-D07BDD55482B}"/>
              </a:ext>
            </a:extLst>
          </p:cNvPr>
          <p:cNvSpPr>
            <a:spLocks noGrp="1"/>
          </p:cNvSpPr>
          <p:nvPr>
            <p:ph type="title"/>
          </p:nvPr>
        </p:nvSpPr>
        <p:spPr>
          <a:xfrm>
            <a:off x="838200" y="557188"/>
            <a:ext cx="10515600" cy="1133499"/>
          </a:xfrm>
        </p:spPr>
        <p:txBody>
          <a:bodyPr>
            <a:normAutofit/>
          </a:bodyPr>
          <a:lstStyle/>
          <a:p>
            <a:pPr algn="ctr"/>
            <a:r>
              <a:rPr lang="en-US" sz="5200"/>
              <a:t>Perspectives &amp; Players</a:t>
            </a:r>
          </a:p>
        </p:txBody>
      </p:sp>
      <p:graphicFrame>
        <p:nvGraphicFramePr>
          <p:cNvPr id="4" name="Content Placeholder 3">
            <a:extLst>
              <a:ext uri="{FF2B5EF4-FFF2-40B4-BE49-F238E27FC236}">
                <a16:creationId xmlns:a16="http://schemas.microsoft.com/office/drawing/2014/main" id="{F0521F57-7168-4121-9EBB-2E031256961F}"/>
              </a:ext>
            </a:extLst>
          </p:cNvPr>
          <p:cNvGraphicFramePr>
            <a:graphicFrameLocks noGrp="1"/>
          </p:cNvGraphicFramePr>
          <p:nvPr>
            <p:ph idx="1"/>
            <p:extLst>
              <p:ext uri="{D42A27DB-BD31-4B8C-83A1-F6EECF244321}">
                <p14:modId xmlns:p14="http://schemas.microsoft.com/office/powerpoint/2010/main" val="279124307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46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easuring tape on table">
            <a:extLst>
              <a:ext uri="{FF2B5EF4-FFF2-40B4-BE49-F238E27FC236}">
                <a16:creationId xmlns:a16="http://schemas.microsoft.com/office/drawing/2014/main" id="{CB2DA673-DCEF-A039-F2D1-0080B7EB7E10}"/>
              </a:ext>
            </a:extLst>
          </p:cNvPr>
          <p:cNvPicPr>
            <a:picLocks noChangeAspect="1"/>
          </p:cNvPicPr>
          <p:nvPr/>
        </p:nvPicPr>
        <p:blipFill rotWithShape="1">
          <a:blip r:embed="rId2">
            <a:alphaModFix amt="50000"/>
          </a:blip>
          <a:srcRect t="1434" b="14297"/>
          <a:stretch/>
        </p:blipFill>
        <p:spPr>
          <a:xfrm>
            <a:off x="20" y="1"/>
            <a:ext cx="12191980" cy="6857999"/>
          </a:xfrm>
          <a:prstGeom prst="rect">
            <a:avLst/>
          </a:prstGeom>
        </p:spPr>
      </p:pic>
      <p:sp>
        <p:nvSpPr>
          <p:cNvPr id="2" name="Title 1">
            <a:extLst>
              <a:ext uri="{FF2B5EF4-FFF2-40B4-BE49-F238E27FC236}">
                <a16:creationId xmlns:a16="http://schemas.microsoft.com/office/drawing/2014/main" id="{8EBA85DC-2B96-48C0-A6EE-3C564A7C660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b="1" dirty="0">
                <a:solidFill>
                  <a:srgbClr val="FFFFFF"/>
                </a:solidFill>
                <a:latin typeface="Georgia" panose="02040502050405020303" pitchFamily="18" charset="0"/>
              </a:rPr>
              <a:t>Tailored Solutions</a:t>
            </a:r>
          </a:p>
        </p:txBody>
      </p:sp>
      <p:sp>
        <p:nvSpPr>
          <p:cNvPr id="3" name="Text Placeholder 2">
            <a:extLst>
              <a:ext uri="{FF2B5EF4-FFF2-40B4-BE49-F238E27FC236}">
                <a16:creationId xmlns:a16="http://schemas.microsoft.com/office/drawing/2014/main" id="{E8595646-13C7-462C-B244-0E52BC811638}"/>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b="1" dirty="0">
                <a:solidFill>
                  <a:srgbClr val="FFFFFF"/>
                </a:solidFill>
                <a:latin typeface="Georgia" panose="02040502050405020303" pitchFamily="18" charset="0"/>
              </a:rPr>
              <a:t>One Size Does Not Fit All</a:t>
            </a:r>
          </a:p>
        </p:txBody>
      </p:sp>
    </p:spTree>
    <p:extLst>
      <p:ext uri="{BB962C8B-B14F-4D97-AF65-F5344CB8AC3E}">
        <p14:creationId xmlns:p14="http://schemas.microsoft.com/office/powerpoint/2010/main" val="37550177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0BEF60-C2BF-41BD-868C-D32A74FF9918}"/>
              </a:ext>
            </a:extLst>
          </p:cNvPr>
          <p:cNvPicPr>
            <a:picLocks noChangeAspect="1"/>
          </p:cNvPicPr>
          <p:nvPr/>
        </p:nvPicPr>
        <p:blipFill rotWithShape="1">
          <a:blip r:embed="rId2"/>
          <a:srcRect l="10964" r="22282" b="3"/>
          <a:stretch/>
        </p:blipFill>
        <p:spPr>
          <a:xfrm>
            <a:off x="4038599" y="10"/>
            <a:ext cx="8160026" cy="6875809"/>
          </a:xfrm>
          <a:prstGeom prst="rect">
            <a:avLst/>
          </a:prstGeom>
        </p:spPr>
      </p:pic>
      <p:sp>
        <p:nvSpPr>
          <p:cNvPr id="30" name="Freeform: Shape 2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A5DFB5B-2210-467B-ABA8-00B8A66C77BC}"/>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b="1">
                <a:solidFill>
                  <a:srgbClr val="FFFFFF"/>
                </a:solidFill>
              </a:rPr>
              <a:t>What are we really talking about here?</a:t>
            </a:r>
          </a:p>
        </p:txBody>
      </p:sp>
      <p:sp>
        <p:nvSpPr>
          <p:cNvPr id="3" name="Text Placeholder 2">
            <a:extLst>
              <a:ext uri="{FF2B5EF4-FFF2-40B4-BE49-F238E27FC236}">
                <a16:creationId xmlns:a16="http://schemas.microsoft.com/office/drawing/2014/main" id="{BE52C3CE-DC06-4656-AEF4-99F96672A785}"/>
              </a:ext>
            </a:extLst>
          </p:cNvPr>
          <p:cNvSpPr>
            <a:spLocks noGrp="1"/>
          </p:cNvSpPr>
          <p:nvPr>
            <p:ph type="body" idx="1"/>
          </p:nvPr>
        </p:nvSpPr>
        <p:spPr>
          <a:xfrm>
            <a:off x="777922" y="743803"/>
            <a:ext cx="2808844" cy="1382392"/>
          </a:xfrm>
        </p:spPr>
        <p:txBody>
          <a:bodyPr vert="horz" lIns="91440" tIns="45720" rIns="91440" bIns="45720" rtlCol="0" anchor="b">
            <a:normAutofit/>
          </a:bodyPr>
          <a:lstStyle/>
          <a:p>
            <a:pPr algn="r"/>
            <a:r>
              <a:rPr lang="en-US" sz="2000" b="1">
                <a:solidFill>
                  <a:srgbClr val="FFFFFF"/>
                </a:solidFill>
              </a:rPr>
              <a:t>Setting the table…</a:t>
            </a:r>
          </a:p>
        </p:txBody>
      </p:sp>
    </p:spTree>
    <p:extLst>
      <p:ext uri="{BB962C8B-B14F-4D97-AF65-F5344CB8AC3E}">
        <p14:creationId xmlns:p14="http://schemas.microsoft.com/office/powerpoint/2010/main" val="1226997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5">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17">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B997ED-3D08-4FD3-842B-30466D1280B6}"/>
              </a:ext>
            </a:extLst>
          </p:cNvPr>
          <p:cNvSpPr>
            <a:spLocks noGrp="1"/>
          </p:cNvSpPr>
          <p:nvPr>
            <p:ph type="title"/>
          </p:nvPr>
        </p:nvSpPr>
        <p:spPr>
          <a:xfrm>
            <a:off x="198522" y="609600"/>
            <a:ext cx="4379020" cy="1330839"/>
          </a:xfrm>
        </p:spPr>
        <p:txBody>
          <a:bodyPr vert="horz" lIns="91440" tIns="45720" rIns="91440" bIns="45720" rtlCol="0" anchor="ctr">
            <a:normAutofit fontScale="90000"/>
          </a:bodyPr>
          <a:lstStyle/>
          <a:p>
            <a:r>
              <a:rPr lang="en-US" sz="3700" b="1" kern="1200" dirty="0">
                <a:solidFill>
                  <a:schemeClr val="tx1"/>
                </a:solidFill>
                <a:latin typeface="Georgia" panose="02040502050405020303" pitchFamily="18" charset="0"/>
              </a:rPr>
              <a:t>Where Innovation is Happening Now</a:t>
            </a:r>
          </a:p>
        </p:txBody>
      </p:sp>
      <p:sp>
        <p:nvSpPr>
          <p:cNvPr id="3" name="Content Placeholder 2">
            <a:extLst>
              <a:ext uri="{FF2B5EF4-FFF2-40B4-BE49-F238E27FC236}">
                <a16:creationId xmlns:a16="http://schemas.microsoft.com/office/drawing/2014/main" id="{6F8C7BDC-AB1B-48DF-B083-EEB0CEFD0366}"/>
              </a:ext>
            </a:extLst>
          </p:cNvPr>
          <p:cNvSpPr>
            <a:spLocks noGrp="1"/>
          </p:cNvSpPr>
          <p:nvPr>
            <p:ph idx="1"/>
          </p:nvPr>
        </p:nvSpPr>
        <p:spPr>
          <a:xfrm>
            <a:off x="453293" y="2175055"/>
            <a:ext cx="3427001" cy="3908586"/>
          </a:xfrm>
        </p:spPr>
        <p:txBody>
          <a:bodyPr vert="horz" lIns="91440" tIns="45720" rIns="91440" bIns="45720" rtlCol="0">
            <a:noAutofit/>
          </a:bodyPr>
          <a:lstStyle/>
          <a:p>
            <a:pPr marL="380990">
              <a:buClr>
                <a:srgbClr val="C00000"/>
              </a:buClr>
              <a:buSzPct val="250000"/>
            </a:pPr>
            <a:r>
              <a:rPr lang="en-US" sz="1600" b="1" dirty="0">
                <a:latin typeface="Georgia" panose="02040502050405020303" pitchFamily="18" charset="0"/>
              </a:rPr>
              <a:t>States that have implemented reform</a:t>
            </a:r>
          </a:p>
          <a:p>
            <a:pPr marL="228594">
              <a:buClr>
                <a:srgbClr val="C00000"/>
              </a:buClr>
            </a:pPr>
            <a:endParaRPr lang="en-US" sz="1600" b="1" dirty="0">
              <a:latin typeface="Georgia" panose="02040502050405020303" pitchFamily="18" charset="0"/>
            </a:endParaRPr>
          </a:p>
          <a:p>
            <a:pPr marL="380990">
              <a:buClr>
                <a:srgbClr val="00B050"/>
              </a:buClr>
              <a:buSzPct val="250000"/>
            </a:pPr>
            <a:r>
              <a:rPr lang="en-US" sz="1600" b="1" dirty="0">
                <a:latin typeface="Georgia" panose="02040502050405020303" pitchFamily="18" charset="0"/>
              </a:rPr>
              <a:t>States that are in the process of implementation</a:t>
            </a:r>
          </a:p>
          <a:p>
            <a:pPr marL="228594">
              <a:buClr>
                <a:schemeClr val="accent2"/>
              </a:buClr>
              <a:buSzPct val="250000"/>
            </a:pPr>
            <a:endParaRPr lang="en-US" sz="1600" b="1" dirty="0">
              <a:latin typeface="Georgia" panose="02040502050405020303" pitchFamily="18" charset="0"/>
            </a:endParaRPr>
          </a:p>
          <a:p>
            <a:pPr marL="380990">
              <a:buClr>
                <a:schemeClr val="accent5"/>
              </a:buClr>
              <a:buSzPct val="250000"/>
            </a:pPr>
            <a:r>
              <a:rPr lang="en-US" sz="1600" b="1" dirty="0">
                <a:latin typeface="Georgia" panose="02040502050405020303" pitchFamily="18" charset="0"/>
              </a:rPr>
              <a:t>States with recommendations pending approval</a:t>
            </a:r>
          </a:p>
          <a:p>
            <a:pPr marL="228594"/>
            <a:endParaRPr lang="en-US" sz="1600" b="1" dirty="0">
              <a:latin typeface="Georgia" panose="02040502050405020303" pitchFamily="18" charset="0"/>
            </a:endParaRPr>
          </a:p>
          <a:p>
            <a:pPr marL="380990">
              <a:buClr>
                <a:srgbClr val="FF671B"/>
              </a:buClr>
              <a:buSzPct val="250000"/>
            </a:pPr>
            <a:r>
              <a:rPr lang="en-US" sz="1600" b="1" dirty="0">
                <a:latin typeface="Georgia" panose="02040502050405020303" pitchFamily="18" charset="0"/>
              </a:rPr>
              <a:t>States with pending recommendations</a:t>
            </a:r>
          </a:p>
          <a:p>
            <a:pPr marL="228594">
              <a:buClr>
                <a:srgbClr val="FFFF00"/>
              </a:buClr>
              <a:buSzPct val="250000"/>
            </a:pPr>
            <a:endParaRPr lang="en-US" sz="1600" b="1" dirty="0">
              <a:latin typeface="Georgia" panose="02040502050405020303" pitchFamily="18" charset="0"/>
            </a:endParaRPr>
          </a:p>
          <a:p>
            <a:pPr marL="380990">
              <a:buClr>
                <a:srgbClr val="FFFF00"/>
              </a:buClr>
              <a:buSzPct val="250000"/>
            </a:pPr>
            <a:r>
              <a:rPr lang="en-US" sz="1600" b="1" dirty="0">
                <a:latin typeface="Georgia" panose="02040502050405020303" pitchFamily="18" charset="0"/>
              </a:rPr>
              <a:t>States that are starting the reform process</a:t>
            </a:r>
          </a:p>
        </p:txBody>
      </p:sp>
      <p:pic>
        <p:nvPicPr>
          <p:cNvPr id="5" name="Picture 4" descr="C:\Users\jonna.perlinger\Downloads\MapChart_Map (14).png"/>
          <p:cNvPicPr/>
          <p:nvPr/>
        </p:nvPicPr>
        <p:blipFill rotWithShape="1">
          <a:blip r:embed="rId2" cstate="print">
            <a:extLst>
              <a:ext uri="{28A0092B-C50C-407E-A947-70E740481C1C}">
                <a14:useLocalDpi xmlns:a14="http://schemas.microsoft.com/office/drawing/2010/main" val="0"/>
              </a:ext>
            </a:extLst>
          </a:blip>
          <a:srcRect l="25910" t="35109" r="4604" b="6487"/>
          <a:stretch/>
        </p:blipFill>
        <p:spPr bwMode="auto">
          <a:xfrm>
            <a:off x="5445457" y="1313275"/>
            <a:ext cx="6155141" cy="425519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3125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174459" y="105473"/>
            <a:ext cx="11736804" cy="1252728"/>
          </a:xfrm>
        </p:spPr>
        <p:txBody>
          <a:bodyPr>
            <a:normAutofit fontScale="90000"/>
          </a:bodyPr>
          <a:lstStyle/>
          <a:p>
            <a:r>
              <a:rPr lang="en-US" b="1" dirty="0">
                <a:latin typeface="Georgia" panose="02040502050405020303" pitchFamily="18" charset="0"/>
              </a:rPr>
              <a:t>Authorizing &amp; Regulating Paraprofessionals </a:t>
            </a:r>
          </a:p>
        </p:txBody>
      </p:sp>
      <p:sp>
        <p:nvSpPr>
          <p:cNvPr id="5" name="Rectangle 4">
            <a:extLst>
              <a:ext uri="{FF2B5EF4-FFF2-40B4-BE49-F238E27FC236}">
                <a16:creationId xmlns:a16="http://schemas.microsoft.com/office/drawing/2014/main" id="{DA3FBB5E-5E85-477D-B974-5FF78B9EE577}"/>
              </a:ext>
            </a:extLst>
          </p:cNvPr>
          <p:cNvSpPr/>
          <p:nvPr/>
        </p:nvSpPr>
        <p:spPr>
          <a:xfrm>
            <a:off x="361407" y="2334691"/>
            <a:ext cx="4966743" cy="4524315"/>
          </a:xfrm>
          <a:prstGeom prst="rect">
            <a:avLst/>
          </a:prstGeom>
        </p:spPr>
        <p:txBody>
          <a:bodyPr wrap="square">
            <a:spAutoFit/>
          </a:bodyPr>
          <a:lstStyle/>
          <a:p>
            <a:pPr marL="380990" indent="-380990">
              <a:buClr>
                <a:srgbClr val="0070C0"/>
              </a:buClr>
              <a:buFont typeface="Wingdings" panose="05000000000000000000" pitchFamily="2" charset="2"/>
              <a:buChar char="Ø"/>
            </a:pPr>
            <a:r>
              <a:rPr lang="en-US" sz="2400" b="1" dirty="0">
                <a:latin typeface="Georgia" panose="02040502050405020303" pitchFamily="18" charset="0"/>
              </a:rPr>
              <a:t>Arizona: Legal Paraprofessional (LP)</a:t>
            </a:r>
          </a:p>
          <a:p>
            <a:pPr marL="838240" lvl="1" indent="-380990">
              <a:buClr>
                <a:srgbClr val="0070C0"/>
              </a:buClr>
              <a:buFont typeface="Arial" panose="020B0604020202020204" pitchFamily="34" charset="0"/>
              <a:buChar char="•"/>
            </a:pPr>
            <a:r>
              <a:rPr lang="en-US" sz="2400" b="1" dirty="0">
                <a:latin typeface="Georgia" panose="02040502050405020303" pitchFamily="18" charset="0"/>
              </a:rPr>
              <a:t>Family law, state admin law, limited jurisdiction civil/criminal (no jail time)</a:t>
            </a:r>
          </a:p>
          <a:p>
            <a:pPr marL="838240" lvl="1" indent="-380990">
              <a:buClr>
                <a:srgbClr val="0070C0"/>
              </a:buClr>
              <a:buFont typeface="Arial" panose="020B0604020202020204" pitchFamily="34" charset="0"/>
              <a:buChar char="•"/>
            </a:pPr>
            <a:r>
              <a:rPr lang="en-US" sz="2400" b="1" dirty="0">
                <a:latin typeface="Georgia" panose="02040502050405020303" pitchFamily="18" charset="0"/>
              </a:rPr>
              <a:t>Prepare and file documents, provide advice in certain situations, represent clients in hearings, negotiate legal rights</a:t>
            </a:r>
          </a:p>
        </p:txBody>
      </p:sp>
      <p:sp>
        <p:nvSpPr>
          <p:cNvPr id="6" name="Rectangle 5">
            <a:extLst>
              <a:ext uri="{FF2B5EF4-FFF2-40B4-BE49-F238E27FC236}">
                <a16:creationId xmlns:a16="http://schemas.microsoft.com/office/drawing/2014/main" id="{319D37B6-9686-4BEA-B5EA-BC2A9C229D04}"/>
              </a:ext>
            </a:extLst>
          </p:cNvPr>
          <p:cNvSpPr/>
          <p:nvPr/>
        </p:nvSpPr>
        <p:spPr>
          <a:xfrm>
            <a:off x="5756549" y="2431210"/>
            <a:ext cx="5655963" cy="3785652"/>
          </a:xfrm>
          <a:prstGeom prst="rect">
            <a:avLst/>
          </a:prstGeom>
        </p:spPr>
        <p:txBody>
          <a:bodyPr wrap="square">
            <a:spAutoFit/>
          </a:bodyPr>
          <a:lstStyle/>
          <a:p>
            <a:pPr marL="380990" indent="-380990">
              <a:buClr>
                <a:srgbClr val="0070C0"/>
              </a:buClr>
              <a:buFont typeface="Wingdings" panose="05000000000000000000" pitchFamily="2" charset="2"/>
              <a:buChar char="Ø"/>
            </a:pPr>
            <a:r>
              <a:rPr lang="en-US" sz="2400" b="1" dirty="0">
                <a:latin typeface="Georgia" panose="02040502050405020303" pitchFamily="18" charset="0"/>
              </a:rPr>
              <a:t>Utah: Licensed Paralegal Practitioner (LPP)</a:t>
            </a:r>
          </a:p>
          <a:p>
            <a:pPr marL="838240" lvl="1" indent="-380990">
              <a:buClr>
                <a:srgbClr val="0070C0"/>
              </a:buClr>
              <a:buFont typeface="Arial" panose="020B0604020202020204" pitchFamily="34" charset="0"/>
              <a:buChar char="•"/>
            </a:pPr>
            <a:r>
              <a:rPr lang="en-US" sz="2400" b="1" dirty="0">
                <a:latin typeface="Georgia" panose="02040502050405020303" pitchFamily="18" charset="0"/>
              </a:rPr>
              <a:t>Family law, debt collection, forcible entry/detainer</a:t>
            </a:r>
          </a:p>
          <a:p>
            <a:pPr marL="838240" lvl="1" indent="-380990">
              <a:buClr>
                <a:srgbClr val="0070C0"/>
              </a:buClr>
              <a:buFont typeface="Arial" panose="020B0604020202020204" pitchFamily="34" charset="0"/>
              <a:buChar char="•"/>
            </a:pPr>
            <a:r>
              <a:rPr lang="en-US" sz="2400" b="1" dirty="0">
                <a:latin typeface="Georgia" panose="02040502050405020303" pitchFamily="18" charset="0"/>
              </a:rPr>
              <a:t>Interview, fill and file forms, review docs, inform and counsel in mediation, complete settlement agreement, explain court orders</a:t>
            </a:r>
          </a:p>
        </p:txBody>
      </p:sp>
      <p:pic>
        <p:nvPicPr>
          <p:cNvPr id="7" name="Picture 6">
            <a:extLst>
              <a:ext uri="{FF2B5EF4-FFF2-40B4-BE49-F238E27FC236}">
                <a16:creationId xmlns:a16="http://schemas.microsoft.com/office/drawing/2014/main" id="{0E9F01F3-DD7E-48C7-99CF-513108548D39}"/>
              </a:ext>
            </a:extLst>
          </p:cNvPr>
          <p:cNvPicPr>
            <a:picLocks noChangeAspect="1"/>
          </p:cNvPicPr>
          <p:nvPr/>
        </p:nvPicPr>
        <p:blipFill>
          <a:blip r:embed="rId2"/>
          <a:stretch>
            <a:fillRect/>
          </a:stretch>
        </p:blipFill>
        <p:spPr>
          <a:xfrm>
            <a:off x="2173427" y="1358201"/>
            <a:ext cx="716159" cy="886871"/>
          </a:xfrm>
          <a:prstGeom prst="rect">
            <a:avLst/>
          </a:prstGeom>
        </p:spPr>
      </p:pic>
      <p:pic>
        <p:nvPicPr>
          <p:cNvPr id="8" name="Picture 6">
            <a:extLst>
              <a:ext uri="{FF2B5EF4-FFF2-40B4-BE49-F238E27FC236}">
                <a16:creationId xmlns:a16="http://schemas.microsoft.com/office/drawing/2014/main" id="{9779F245-4AEC-46CA-AD8B-5FF965DE1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074" y="1178482"/>
            <a:ext cx="1338555" cy="1225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78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453293" y="186760"/>
            <a:ext cx="10972800" cy="649211"/>
          </a:xfrm>
        </p:spPr>
        <p:txBody>
          <a:bodyPr>
            <a:normAutofit fontScale="90000"/>
          </a:bodyPr>
          <a:lstStyle/>
          <a:p>
            <a:r>
              <a:rPr lang="en-US" b="1" dirty="0"/>
              <a:t>Other Limited licensing Models</a:t>
            </a:r>
          </a:p>
        </p:txBody>
      </p:sp>
      <p:sp>
        <p:nvSpPr>
          <p:cNvPr id="3" name="Rectangle 2">
            <a:extLst>
              <a:ext uri="{FF2B5EF4-FFF2-40B4-BE49-F238E27FC236}">
                <a16:creationId xmlns:a16="http://schemas.microsoft.com/office/drawing/2014/main" id="{46F8BD77-2B83-4520-8450-7C81D3D0EC79}"/>
              </a:ext>
            </a:extLst>
          </p:cNvPr>
          <p:cNvSpPr/>
          <p:nvPr/>
        </p:nvSpPr>
        <p:spPr>
          <a:xfrm>
            <a:off x="2161775" y="899558"/>
            <a:ext cx="9960271" cy="6237541"/>
          </a:xfrm>
          <a:prstGeom prst="rect">
            <a:avLst/>
          </a:prstGeom>
        </p:spPr>
        <p:txBody>
          <a:bodyPr wrap="square">
            <a:spAutoFit/>
          </a:bodyPr>
          <a:lstStyle/>
          <a:p>
            <a:pPr>
              <a:buClr>
                <a:srgbClr val="C00000"/>
              </a:buClr>
            </a:pPr>
            <a:r>
              <a:rPr lang="en-US" b="1" dirty="0">
                <a:latin typeface="Georgia" panose="02040502050405020303" pitchFamily="18" charset="0"/>
              </a:rPr>
              <a:t>North Carolina</a:t>
            </a:r>
          </a:p>
          <a:p>
            <a:pPr marL="380990" indent="-380990">
              <a:buClr>
                <a:srgbClr val="0070C0"/>
              </a:buClr>
              <a:buFont typeface="Wingdings" panose="05000000000000000000" pitchFamily="2" charset="2"/>
              <a:buChar char="Ø"/>
            </a:pPr>
            <a:r>
              <a:rPr lang="en-US" b="1" dirty="0">
                <a:latin typeface="Georgia" panose="02040502050405020303" pitchFamily="18" charset="0"/>
              </a:rPr>
              <a:t>AZ/UT Model of Limited Licensed Paraprofessionals</a:t>
            </a:r>
          </a:p>
          <a:p>
            <a:pPr>
              <a:buClr>
                <a:srgbClr val="C00000"/>
              </a:buClr>
            </a:pPr>
            <a:endParaRPr lang="en-US" dirty="0">
              <a:solidFill>
                <a:schemeClr val="tx1">
                  <a:lumMod val="50000"/>
                  <a:lumOff val="50000"/>
                </a:schemeClr>
              </a:solidFill>
              <a:latin typeface="Georgia" panose="02040502050405020303" pitchFamily="18" charset="0"/>
            </a:endParaRPr>
          </a:p>
          <a:p>
            <a:pPr>
              <a:buClr>
                <a:srgbClr val="C00000"/>
              </a:buClr>
            </a:pPr>
            <a:r>
              <a:rPr lang="en-US" b="1" dirty="0">
                <a:latin typeface="Georgia" panose="02040502050405020303" pitchFamily="18" charset="0"/>
              </a:rPr>
              <a:t>Minnesota Legal Paraprofessional Pilot Program</a:t>
            </a:r>
          </a:p>
          <a:p>
            <a:pPr marL="380990" indent="-380990">
              <a:buClr>
                <a:srgbClr val="0070C0"/>
              </a:buClr>
              <a:buFont typeface="Wingdings" panose="05000000000000000000" pitchFamily="2" charset="2"/>
              <a:buChar char="Ø"/>
            </a:pPr>
            <a:r>
              <a:rPr lang="en-US" b="1" dirty="0">
                <a:latin typeface="Georgia" panose="02040502050405020303" pitchFamily="18" charset="0"/>
              </a:rPr>
              <a:t>Attorney supervision; landlord-tenant and family law</a:t>
            </a:r>
          </a:p>
          <a:p>
            <a:pPr>
              <a:buClr>
                <a:srgbClr val="C00000"/>
              </a:buClr>
            </a:pPr>
            <a:endParaRPr lang="en-US" b="1" dirty="0">
              <a:latin typeface="Georgia" panose="02040502050405020303" pitchFamily="18" charset="0"/>
            </a:endParaRPr>
          </a:p>
          <a:p>
            <a:pPr>
              <a:buClr>
                <a:srgbClr val="C00000"/>
              </a:buClr>
            </a:pPr>
            <a:r>
              <a:rPr lang="en-US" b="1" dirty="0">
                <a:latin typeface="Georgia" panose="02040502050405020303" pitchFamily="18" charset="0"/>
              </a:rPr>
              <a:t>California Recommendation</a:t>
            </a:r>
          </a:p>
          <a:p>
            <a:pPr marL="838240" lvl="1" indent="-380990">
              <a:buClr>
                <a:srgbClr val="0070C0"/>
              </a:buClr>
              <a:buFont typeface="Wingdings" panose="05000000000000000000" pitchFamily="2" charset="2"/>
              <a:buChar char="Ø"/>
            </a:pPr>
            <a:r>
              <a:rPr lang="en-US" b="1" dirty="0">
                <a:latin typeface="Georgia" panose="02040502050405020303" pitchFamily="18" charset="0"/>
              </a:rPr>
              <a:t>Collateral criminal matters (expungement); consumer debt; name change; employment and income maintenance; family, children and custody; and housing</a:t>
            </a:r>
          </a:p>
          <a:p>
            <a:pPr marL="838240" lvl="1" indent="-380990">
              <a:buClr>
                <a:srgbClr val="0070C0"/>
              </a:buClr>
              <a:buFont typeface="Wingdings" panose="05000000000000000000" pitchFamily="2" charset="2"/>
              <a:buChar char="Ø"/>
            </a:pPr>
            <a:r>
              <a:rPr lang="en-US" b="1" dirty="0">
                <a:latin typeface="Georgia" panose="02040502050405020303" pitchFamily="18" charset="0"/>
              </a:rPr>
              <a:t>Limited ability to represent clients in court </a:t>
            </a:r>
          </a:p>
          <a:p>
            <a:pPr marL="380990" indent="-380990">
              <a:buClr>
                <a:srgbClr val="C00000"/>
              </a:buClr>
              <a:buFont typeface="Arial" panose="020B0604020202020204" pitchFamily="34" charset="0"/>
              <a:buChar char="•"/>
            </a:pPr>
            <a:endParaRPr lang="en-US" b="1" dirty="0">
              <a:latin typeface="Georgia" panose="02040502050405020303" pitchFamily="18" charset="0"/>
            </a:endParaRPr>
          </a:p>
          <a:p>
            <a:pPr>
              <a:buClr>
                <a:srgbClr val="C00000"/>
              </a:buClr>
            </a:pPr>
            <a:r>
              <a:rPr lang="en-US" b="1" dirty="0">
                <a:latin typeface="Georgia" panose="02040502050405020303" pitchFamily="18" charset="0"/>
              </a:rPr>
              <a:t>Colorado Licensed  Legal  Paraprofessionals</a:t>
            </a:r>
          </a:p>
          <a:p>
            <a:pPr marL="380990" indent="-380990">
              <a:buClr>
                <a:srgbClr val="0070C0"/>
              </a:buClr>
              <a:buFont typeface="Wingdings" panose="05000000000000000000" pitchFamily="2" charset="2"/>
              <a:buChar char="Ø"/>
            </a:pPr>
            <a:r>
              <a:rPr lang="en-US" b="1" dirty="0">
                <a:latin typeface="Georgia" panose="02040502050405020303" pitchFamily="18" charset="0"/>
              </a:rPr>
              <a:t>Domestic relations limited to $200,000 net marital assets</a:t>
            </a:r>
          </a:p>
          <a:p>
            <a:pPr marL="380990" indent="-380990">
              <a:buClr>
                <a:srgbClr val="0070C0"/>
              </a:buClr>
              <a:buFont typeface="Wingdings" panose="05000000000000000000" pitchFamily="2" charset="2"/>
              <a:buChar char="Ø"/>
            </a:pPr>
            <a:r>
              <a:rPr lang="en-US" b="1" dirty="0">
                <a:latin typeface="Georgia" panose="02040502050405020303" pitchFamily="18" charset="0"/>
              </a:rPr>
              <a:t>Services delivered in a law firm or in a paralegal firm</a:t>
            </a:r>
          </a:p>
          <a:p>
            <a:pPr>
              <a:buClr>
                <a:srgbClr val="C00000"/>
              </a:buClr>
            </a:pPr>
            <a:endParaRPr lang="en-US" b="1" dirty="0">
              <a:latin typeface="Georgia" panose="02040502050405020303" pitchFamily="18" charset="0"/>
            </a:endParaRPr>
          </a:p>
          <a:p>
            <a:pPr>
              <a:buClr>
                <a:srgbClr val="C00000"/>
              </a:buClr>
            </a:pPr>
            <a:r>
              <a:rPr lang="en-US" b="1" dirty="0">
                <a:latin typeface="Georgia" panose="02040502050405020303" pitchFamily="18" charset="0"/>
              </a:rPr>
              <a:t>Illinois Recommendation</a:t>
            </a:r>
          </a:p>
          <a:p>
            <a:pPr marL="380990" indent="-380990">
              <a:buClr>
                <a:srgbClr val="0070C0"/>
              </a:buClr>
              <a:buFont typeface="Wingdings" panose="05000000000000000000" pitchFamily="2" charset="2"/>
              <a:buChar char="Ø"/>
            </a:pPr>
            <a:r>
              <a:rPr lang="en-US" b="1" dirty="0">
                <a:latin typeface="Georgia" panose="02040502050405020303" pitchFamily="18" charset="0"/>
              </a:rPr>
              <a:t>Designated legal areas with high unmet need, lawyer supervision</a:t>
            </a:r>
          </a:p>
          <a:p>
            <a:pPr marL="380990" indent="-380990">
              <a:buClr>
                <a:srgbClr val="C00000"/>
              </a:buClr>
              <a:buFont typeface="Arial" panose="020B0604020202020204" pitchFamily="34" charset="0"/>
              <a:buChar char="•"/>
            </a:pPr>
            <a:endParaRPr lang="en-US" b="1" dirty="0">
              <a:latin typeface="Georgia" panose="02040502050405020303" pitchFamily="18" charset="0"/>
            </a:endParaRPr>
          </a:p>
          <a:p>
            <a:pPr>
              <a:buClr>
                <a:srgbClr val="C00000"/>
              </a:buClr>
            </a:pPr>
            <a:r>
              <a:rPr lang="en-US" b="1" dirty="0">
                <a:latin typeface="Georgia" panose="02040502050405020303" pitchFamily="18" charset="0"/>
              </a:rPr>
              <a:t>Oregon Legal Paraprofessional </a:t>
            </a:r>
          </a:p>
          <a:p>
            <a:pPr marL="380990" indent="-380990">
              <a:buClr>
                <a:srgbClr val="0070C0"/>
              </a:buClr>
              <a:buFont typeface="Wingdings" panose="05000000000000000000" pitchFamily="2" charset="2"/>
              <a:buChar char="Ø"/>
            </a:pPr>
            <a:r>
              <a:rPr lang="en-US" b="1" dirty="0">
                <a:latin typeface="Georgia" panose="02040502050405020303" pitchFamily="18" charset="0"/>
              </a:rPr>
              <a:t>Landlord-tenant and family law</a:t>
            </a:r>
          </a:p>
          <a:p>
            <a:pPr>
              <a:buClr>
                <a:srgbClr val="C00000"/>
              </a:buClr>
            </a:pPr>
            <a:endParaRPr lang="en-US" sz="2133" dirty="0">
              <a:solidFill>
                <a:schemeClr val="tx1">
                  <a:lumMod val="50000"/>
                  <a:lumOff val="50000"/>
                </a:schemeClr>
              </a:solidFill>
              <a:latin typeface="Georgia" panose="02040502050405020303" pitchFamily="18" charset="0"/>
            </a:endParaRPr>
          </a:p>
        </p:txBody>
      </p:sp>
      <p:pic>
        <p:nvPicPr>
          <p:cNvPr id="4" name="Picture 3" descr="A close up of a sign&#10;&#10;Description automatically generated">
            <a:extLst>
              <a:ext uri="{FF2B5EF4-FFF2-40B4-BE49-F238E27FC236}">
                <a16:creationId xmlns:a16="http://schemas.microsoft.com/office/drawing/2014/main" id="{41580275-C912-423A-9F0C-E6DE1A040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52" y="4787201"/>
            <a:ext cx="811683" cy="811683"/>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780EDF74-1EBB-4B81-A03F-C291D5A26B77}"/>
              </a:ext>
            </a:extLst>
          </p:cNvPr>
          <p:cNvPicPr>
            <a:picLocks noChangeAspect="1"/>
          </p:cNvPicPr>
          <p:nvPr/>
        </p:nvPicPr>
        <p:blipFill>
          <a:blip r:embed="rId3"/>
          <a:stretch>
            <a:fillRect/>
          </a:stretch>
        </p:blipFill>
        <p:spPr>
          <a:xfrm>
            <a:off x="323866" y="1485183"/>
            <a:ext cx="911717" cy="911717"/>
          </a:xfrm>
          <a:prstGeom prst="rect">
            <a:avLst/>
          </a:prstGeom>
        </p:spPr>
      </p:pic>
      <p:pic>
        <p:nvPicPr>
          <p:cNvPr id="10" name="Picture 9"/>
          <p:cNvPicPr>
            <a:picLocks noChangeAspect="1"/>
          </p:cNvPicPr>
          <p:nvPr/>
        </p:nvPicPr>
        <p:blipFill>
          <a:blip r:embed="rId4"/>
          <a:stretch>
            <a:fillRect/>
          </a:stretch>
        </p:blipFill>
        <p:spPr>
          <a:xfrm>
            <a:off x="433338" y="3925752"/>
            <a:ext cx="890964" cy="592897"/>
          </a:xfrm>
          <a:prstGeom prst="rect">
            <a:avLst/>
          </a:prstGeom>
        </p:spPr>
      </p:pic>
      <p:pic>
        <p:nvPicPr>
          <p:cNvPr id="11" name="Picture 2">
            <a:extLst>
              <a:ext uri="{FF2B5EF4-FFF2-40B4-BE49-F238E27FC236}">
                <a16:creationId xmlns:a16="http://schemas.microsoft.com/office/drawing/2014/main" id="{BD0841AF-1482-49ED-9626-E9F0FFDA37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14" y="5781048"/>
            <a:ext cx="991172" cy="7095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553AB8-49B6-432D-A3C4-9AF83FDB4FC7}"/>
              </a:ext>
            </a:extLst>
          </p:cNvPr>
          <p:cNvPicPr>
            <a:picLocks noChangeAspect="1"/>
          </p:cNvPicPr>
          <p:nvPr/>
        </p:nvPicPr>
        <p:blipFill>
          <a:blip r:embed="rId6"/>
          <a:stretch>
            <a:fillRect/>
          </a:stretch>
        </p:blipFill>
        <p:spPr>
          <a:xfrm>
            <a:off x="323866" y="899557"/>
            <a:ext cx="1471956" cy="629947"/>
          </a:xfrm>
          <a:prstGeom prst="rect">
            <a:avLst/>
          </a:prstGeom>
        </p:spPr>
      </p:pic>
      <p:pic>
        <p:nvPicPr>
          <p:cNvPr id="7" name="Picture 6">
            <a:extLst>
              <a:ext uri="{FF2B5EF4-FFF2-40B4-BE49-F238E27FC236}">
                <a16:creationId xmlns:a16="http://schemas.microsoft.com/office/drawing/2014/main" id="{CB02253C-FD19-4FF1-8716-C30C9D5A7869}"/>
              </a:ext>
            </a:extLst>
          </p:cNvPr>
          <p:cNvPicPr>
            <a:picLocks noChangeAspect="1"/>
          </p:cNvPicPr>
          <p:nvPr/>
        </p:nvPicPr>
        <p:blipFill>
          <a:blip r:embed="rId7"/>
          <a:stretch>
            <a:fillRect/>
          </a:stretch>
        </p:blipFill>
        <p:spPr>
          <a:xfrm>
            <a:off x="538283" y="2619848"/>
            <a:ext cx="540183" cy="1023074"/>
          </a:xfrm>
          <a:prstGeom prst="rect">
            <a:avLst/>
          </a:prstGeom>
        </p:spPr>
      </p:pic>
    </p:spTree>
    <p:extLst>
      <p:ext uri="{BB962C8B-B14F-4D97-AF65-F5344CB8AC3E}">
        <p14:creationId xmlns:p14="http://schemas.microsoft.com/office/powerpoint/2010/main" val="67556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a:spLocks noGrp="1"/>
          </p:cNvSpPr>
          <p:nvPr>
            <p:ph type="title"/>
          </p:nvPr>
        </p:nvSpPr>
        <p:spPr>
          <a:xfrm>
            <a:off x="609600" y="193629"/>
            <a:ext cx="10972800" cy="642584"/>
          </a:xfrm>
        </p:spPr>
        <p:txBody>
          <a:bodyPr>
            <a:normAutofit fontScale="90000"/>
          </a:bodyPr>
          <a:lstStyle/>
          <a:p>
            <a:r>
              <a:rPr lang="en-US" b="1" dirty="0">
                <a:latin typeface="Georgia" panose="02040502050405020303" pitchFamily="18" charset="0"/>
              </a:rPr>
              <a:t>Other </a:t>
            </a:r>
            <a:r>
              <a:rPr lang="en-US" b="1" dirty="0"/>
              <a:t>Solutions with Allied Professionals</a:t>
            </a:r>
            <a:endParaRPr lang="en-US" b="1" dirty="0">
              <a:latin typeface="Georgia" panose="02040502050405020303" pitchFamily="18" charset="0"/>
            </a:endParaRPr>
          </a:p>
        </p:txBody>
      </p:sp>
      <p:sp>
        <p:nvSpPr>
          <p:cNvPr id="3" name="Content Placeholder 1"/>
          <p:cNvSpPr txBox="1">
            <a:spLocks/>
          </p:cNvSpPr>
          <p:nvPr/>
        </p:nvSpPr>
        <p:spPr>
          <a:xfrm>
            <a:off x="400840" y="2470125"/>
            <a:ext cx="3799557" cy="3825963"/>
          </a:xfrm>
          <a:prstGeom prst="rect">
            <a:avLst/>
          </a:prstGeom>
        </p:spPr>
        <p:txBody>
          <a:bodyPr>
            <a:normAutofit/>
          </a:bodyPr>
          <a:lstStyle>
            <a:lvl1pPr marL="170297" indent="-170297" algn="l" defTabSz="685949" rtl="0" eaLnBrk="1" latinLnBrk="0" hangingPunct="1">
              <a:lnSpc>
                <a:spcPct val="90000"/>
              </a:lnSpc>
              <a:spcBef>
                <a:spcPts val="0"/>
              </a:spcBef>
              <a:spcAft>
                <a:spcPts val="450"/>
              </a:spcAft>
              <a:buClr>
                <a:srgbClr val="CA1C20"/>
              </a:buClr>
              <a:buFont typeface="Wingdings" panose="05000000000000000000" pitchFamily="2" charset="2"/>
              <a:buChar char="§"/>
              <a:defRPr sz="2100" kern="1200" baseline="0">
                <a:solidFill>
                  <a:schemeClr val="tx1">
                    <a:lumMod val="50000"/>
                    <a:lumOff val="50000"/>
                  </a:schemeClr>
                </a:solidFill>
                <a:latin typeface="Georgia" panose="02040502050405020303" pitchFamily="18" charset="0"/>
                <a:ea typeface="+mn-ea"/>
                <a:cs typeface="Georgia" panose="02040502050405020303" pitchFamily="18" charset="0"/>
              </a:defRPr>
            </a:lvl1pPr>
            <a:lvl2pPr marL="345357" indent="-176250"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800" kern="1200" baseline="0">
                <a:solidFill>
                  <a:schemeClr val="tx1">
                    <a:lumMod val="50000"/>
                    <a:lumOff val="50000"/>
                  </a:schemeClr>
                </a:solidFill>
                <a:latin typeface="Georgia" panose="02040502050405020303" pitchFamily="18" charset="0"/>
                <a:ea typeface="+mn-ea"/>
                <a:cs typeface="Georgia" panose="02040502050405020303" pitchFamily="18" charset="0"/>
              </a:defRPr>
            </a:lvl2pPr>
            <a:lvl3pPr marL="471589" indent="-126234"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500" kern="1200" baseline="0">
                <a:solidFill>
                  <a:schemeClr val="tx1">
                    <a:lumMod val="50000"/>
                    <a:lumOff val="50000"/>
                  </a:schemeClr>
                </a:solidFill>
                <a:latin typeface="Georgia" panose="02040502050405020303" pitchFamily="18" charset="0"/>
                <a:ea typeface="+mn-ea"/>
                <a:cs typeface="Georgia" panose="02040502050405020303" pitchFamily="18" charset="0"/>
              </a:defRPr>
            </a:lvl3pPr>
            <a:lvl4pPr marL="641885"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400" kern="1200" baseline="0">
                <a:solidFill>
                  <a:schemeClr val="tx1">
                    <a:lumMod val="50000"/>
                    <a:lumOff val="50000"/>
                  </a:schemeClr>
                </a:solidFill>
                <a:latin typeface="Georgia" panose="02040502050405020303" pitchFamily="18" charset="0"/>
                <a:ea typeface="+mn-ea"/>
                <a:cs typeface="Georgia" panose="02040502050405020303" pitchFamily="18" charset="0"/>
              </a:defRPr>
            </a:lvl4pPr>
            <a:lvl5pPr marL="812182"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200" kern="1200" baseline="0">
                <a:solidFill>
                  <a:schemeClr val="tx1">
                    <a:lumMod val="50000"/>
                    <a:lumOff val="50000"/>
                  </a:schemeClr>
                </a:solidFill>
                <a:latin typeface="Georgia" panose="02040502050405020303" pitchFamily="18" charset="0"/>
                <a:ea typeface="+mn-ea"/>
                <a:cs typeface="Georgia" panose="02040502050405020303" pitchFamily="18" charset="0"/>
              </a:defRPr>
            </a:lvl5pPr>
            <a:lvl6pPr marL="943176" indent="-130997" algn="l" defTabSz="685949" rtl="0" eaLnBrk="1" latinLnBrk="0" hangingPunct="1">
              <a:lnSpc>
                <a:spcPct val="90000"/>
              </a:lnSpc>
              <a:spcBef>
                <a:spcPts val="0"/>
              </a:spcBef>
              <a:buClr>
                <a:srgbClr val="FF661C"/>
              </a:buClr>
              <a:buFont typeface="Franklin Gothic Book" panose="020B0503020102020204" pitchFamily="34" charset="0"/>
              <a:buChar char="–"/>
              <a:defRPr sz="1100" kern="1200">
                <a:solidFill>
                  <a:schemeClr val="accent6"/>
                </a:solidFill>
                <a:latin typeface="+mn-lt"/>
                <a:ea typeface="+mn-ea"/>
                <a:cs typeface="+mn-cs"/>
              </a:defRPr>
            </a:lvl6pPr>
            <a:lvl7pPr marL="1070605" indent="-12742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7pPr>
            <a:lvl8pPr marL="1201601" indent="-130997"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8pPr>
            <a:lvl9pPr marL="1327834" indent="-12623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9pPr>
          </a:lstStyle>
          <a:p>
            <a:pPr marL="0" indent="0">
              <a:spcBef>
                <a:spcPts val="1333"/>
              </a:spcBef>
              <a:buNone/>
            </a:pPr>
            <a:r>
              <a:rPr lang="en-US" sz="2400" b="1" dirty="0">
                <a:solidFill>
                  <a:schemeClr val="tx1"/>
                </a:solidFill>
              </a:rPr>
              <a:t>Social services professionals already trained </a:t>
            </a:r>
            <a:br>
              <a:rPr lang="en-US" sz="2400" b="1" dirty="0">
                <a:solidFill>
                  <a:schemeClr val="tx1"/>
                </a:solidFill>
              </a:rPr>
            </a:br>
            <a:r>
              <a:rPr lang="en-US" sz="2400" b="1" dirty="0">
                <a:solidFill>
                  <a:schemeClr val="tx1"/>
                </a:solidFill>
              </a:rPr>
              <a:t>to work with trauma victims:</a:t>
            </a:r>
          </a:p>
          <a:p>
            <a:pPr marL="380990" indent="-380990">
              <a:buClr>
                <a:srgbClr val="0070C0"/>
              </a:buClr>
              <a:buFont typeface="Arial" panose="020B0604020202020204" pitchFamily="34" charset="0"/>
              <a:buChar char="•"/>
            </a:pPr>
            <a:r>
              <a:rPr lang="en-US" sz="2400" b="1" dirty="0">
                <a:solidFill>
                  <a:schemeClr val="tx1"/>
                </a:solidFill>
              </a:rPr>
              <a:t>Arizona: Domestic Abuse Cases</a:t>
            </a:r>
          </a:p>
          <a:p>
            <a:pPr marL="380990" indent="-380990">
              <a:buClr>
                <a:srgbClr val="0070C0"/>
              </a:buClr>
              <a:buFont typeface="Arial" panose="020B0604020202020204" pitchFamily="34" charset="0"/>
              <a:buChar char="•"/>
            </a:pPr>
            <a:r>
              <a:rPr lang="en-US" sz="2400" b="1" dirty="0">
                <a:solidFill>
                  <a:schemeClr val="tx1"/>
                </a:solidFill>
              </a:rPr>
              <a:t>Utah: Medical Debt Collection</a:t>
            </a:r>
          </a:p>
        </p:txBody>
      </p:sp>
      <p:sp>
        <p:nvSpPr>
          <p:cNvPr id="4" name="Rectangle 3">
            <a:extLst>
              <a:ext uri="{FF2B5EF4-FFF2-40B4-BE49-F238E27FC236}">
                <a16:creationId xmlns:a16="http://schemas.microsoft.com/office/drawing/2014/main" id="{4C85742E-4207-42A8-834E-6A58A02F6C14}"/>
              </a:ext>
            </a:extLst>
          </p:cNvPr>
          <p:cNvSpPr/>
          <p:nvPr/>
        </p:nvSpPr>
        <p:spPr>
          <a:xfrm>
            <a:off x="4165471" y="2419497"/>
            <a:ext cx="4109401" cy="4093428"/>
          </a:xfrm>
          <a:prstGeom prst="rect">
            <a:avLst/>
          </a:prstGeom>
        </p:spPr>
        <p:txBody>
          <a:bodyPr wrap="square">
            <a:spAutoFit/>
          </a:bodyPr>
          <a:lstStyle/>
          <a:p>
            <a:pPr>
              <a:buClr>
                <a:srgbClr val="C00000"/>
              </a:buClr>
            </a:pPr>
            <a:r>
              <a:rPr lang="en-US" sz="2000" b="1" dirty="0">
                <a:latin typeface="Georgia" panose="02040502050405020303" pitchFamily="18" charset="0"/>
              </a:rPr>
              <a:t>New York: Proposal for Social Workers &amp; Expanded Court Navigators</a:t>
            </a:r>
            <a:br>
              <a:rPr lang="en-US" sz="2000" b="1" dirty="0">
                <a:latin typeface="Georgia" panose="02040502050405020303" pitchFamily="18" charset="0"/>
              </a:rPr>
            </a:br>
            <a:endParaRPr lang="en-US" sz="2000" b="1" dirty="0">
              <a:latin typeface="Georgia" panose="02040502050405020303" pitchFamily="18" charset="0"/>
            </a:endParaRPr>
          </a:p>
          <a:p>
            <a:pPr>
              <a:buClr>
                <a:srgbClr val="C00000"/>
              </a:buClr>
            </a:pPr>
            <a:r>
              <a:rPr lang="en-US" sz="2000" b="1" dirty="0">
                <a:latin typeface="Georgia" panose="02040502050405020303" pitchFamily="18" charset="0"/>
              </a:rPr>
              <a:t>Illinois: Proposal for Community Justice Navigators</a:t>
            </a:r>
          </a:p>
          <a:p>
            <a:pPr marL="380990" indent="-380990">
              <a:buClr>
                <a:srgbClr val="C00000"/>
              </a:buClr>
              <a:buFont typeface="Arial" panose="020B0604020202020204" pitchFamily="34" charset="0"/>
              <a:buChar char="•"/>
            </a:pPr>
            <a:endParaRPr lang="en-US" sz="2000" b="1" dirty="0">
              <a:latin typeface="Georgia" panose="02040502050405020303" pitchFamily="18" charset="0"/>
            </a:endParaRPr>
          </a:p>
          <a:p>
            <a:pPr>
              <a:buClr>
                <a:srgbClr val="C00000"/>
              </a:buClr>
            </a:pPr>
            <a:r>
              <a:rPr lang="en-US" sz="2000" b="1" dirty="0">
                <a:latin typeface="Georgia" panose="02040502050405020303" pitchFamily="18" charset="0"/>
              </a:rPr>
              <a:t>Delaware: Qualified Tenant Advocates permitted to represent residential tenants in eviction cases free of charge.</a:t>
            </a:r>
          </a:p>
        </p:txBody>
      </p:sp>
      <p:pic>
        <p:nvPicPr>
          <p:cNvPr id="5" name="Picture 4">
            <a:extLst>
              <a:ext uri="{FF2B5EF4-FFF2-40B4-BE49-F238E27FC236}">
                <a16:creationId xmlns:a16="http://schemas.microsoft.com/office/drawing/2014/main" id="{453F3592-4718-4EBE-826E-EBFB5340CBE4}"/>
              </a:ext>
            </a:extLst>
          </p:cNvPr>
          <p:cNvPicPr>
            <a:picLocks noChangeAspect="1"/>
          </p:cNvPicPr>
          <p:nvPr/>
        </p:nvPicPr>
        <p:blipFill>
          <a:blip r:embed="rId2"/>
          <a:stretch>
            <a:fillRect/>
          </a:stretch>
        </p:blipFill>
        <p:spPr>
          <a:xfrm>
            <a:off x="195393" y="987483"/>
            <a:ext cx="1069299" cy="1324189"/>
          </a:xfrm>
          <a:prstGeom prst="rect">
            <a:avLst/>
          </a:prstGeom>
        </p:spPr>
      </p:pic>
      <p:pic>
        <p:nvPicPr>
          <p:cNvPr id="6" name="Picture 6">
            <a:extLst>
              <a:ext uri="{FF2B5EF4-FFF2-40B4-BE49-F238E27FC236}">
                <a16:creationId xmlns:a16="http://schemas.microsoft.com/office/drawing/2014/main" id="{E866C500-1D0E-435C-9E31-B62D88B0DB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065" y="824260"/>
            <a:ext cx="1803379" cy="16506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at&#10;&#10;Description automatically generated">
            <a:extLst>
              <a:ext uri="{FF2B5EF4-FFF2-40B4-BE49-F238E27FC236}">
                <a16:creationId xmlns:a16="http://schemas.microsoft.com/office/drawing/2014/main" id="{AB3A3575-E324-41B3-9007-20AE09030CA7}"/>
              </a:ext>
            </a:extLst>
          </p:cNvPr>
          <p:cNvPicPr>
            <a:picLocks noChangeAspect="1"/>
          </p:cNvPicPr>
          <p:nvPr/>
        </p:nvPicPr>
        <p:blipFill>
          <a:blip r:embed="rId4"/>
          <a:stretch>
            <a:fillRect/>
          </a:stretch>
        </p:blipFill>
        <p:spPr>
          <a:xfrm>
            <a:off x="3616530" y="854986"/>
            <a:ext cx="1365141" cy="1365141"/>
          </a:xfrm>
          <a:prstGeom prst="rect">
            <a:avLst/>
          </a:prstGeom>
        </p:spPr>
      </p:pic>
      <p:pic>
        <p:nvPicPr>
          <p:cNvPr id="8" name="Picture 7" descr="A close up of a sign&#10;&#10;Description automatically generated">
            <a:extLst>
              <a:ext uri="{FF2B5EF4-FFF2-40B4-BE49-F238E27FC236}">
                <a16:creationId xmlns:a16="http://schemas.microsoft.com/office/drawing/2014/main" id="{0914A802-08D5-42B0-8FBA-67BB8F686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540" y="1049979"/>
            <a:ext cx="1133632" cy="839007"/>
          </a:xfrm>
          <a:prstGeom prst="rect">
            <a:avLst/>
          </a:prstGeom>
        </p:spPr>
      </p:pic>
      <p:sp>
        <p:nvSpPr>
          <p:cNvPr id="9" name="Rectangle 8">
            <a:extLst>
              <a:ext uri="{FF2B5EF4-FFF2-40B4-BE49-F238E27FC236}">
                <a16:creationId xmlns:a16="http://schemas.microsoft.com/office/drawing/2014/main" id="{4C85742E-4207-42A8-834E-6A58A02F6C14}"/>
              </a:ext>
            </a:extLst>
          </p:cNvPr>
          <p:cNvSpPr/>
          <p:nvPr/>
        </p:nvSpPr>
        <p:spPr>
          <a:xfrm>
            <a:off x="8454720" y="2245619"/>
            <a:ext cx="3737280" cy="4524315"/>
          </a:xfrm>
          <a:prstGeom prst="rect">
            <a:avLst/>
          </a:prstGeom>
        </p:spPr>
        <p:txBody>
          <a:bodyPr wrap="square">
            <a:spAutoFit/>
          </a:bodyPr>
          <a:lstStyle/>
          <a:p>
            <a:pPr>
              <a:buClr>
                <a:srgbClr val="C00000"/>
              </a:buClr>
            </a:pPr>
            <a:r>
              <a:rPr lang="en-US" sz="2400" b="1" dirty="0">
                <a:latin typeface="Georgia" panose="02040502050405020303" pitchFamily="18" charset="0"/>
              </a:rPr>
              <a:t>Washington: Limited Practice Officer (LPO) for transfer of real or personal property</a:t>
            </a:r>
          </a:p>
          <a:p>
            <a:pPr>
              <a:buClr>
                <a:srgbClr val="C00000"/>
              </a:buClr>
            </a:pPr>
            <a:endParaRPr lang="en-US" sz="2400" b="1" dirty="0">
              <a:latin typeface="Georgia" panose="02040502050405020303" pitchFamily="18" charset="0"/>
            </a:endParaRPr>
          </a:p>
          <a:p>
            <a:pPr>
              <a:buClr>
                <a:srgbClr val="C00000"/>
              </a:buClr>
            </a:pPr>
            <a:r>
              <a:rPr lang="en-US" sz="2400" b="1" dirty="0">
                <a:latin typeface="Georgia" panose="02040502050405020303" pitchFamily="18" charset="0"/>
              </a:rPr>
              <a:t>AZ: Legal Document Preparer (LDP)</a:t>
            </a:r>
          </a:p>
          <a:p>
            <a:pPr>
              <a:buClr>
                <a:srgbClr val="C00000"/>
              </a:buClr>
            </a:pPr>
            <a:endParaRPr lang="en-US" sz="2400" b="1" dirty="0">
              <a:latin typeface="Georgia" panose="02040502050405020303" pitchFamily="18" charset="0"/>
            </a:endParaRPr>
          </a:p>
          <a:p>
            <a:pPr>
              <a:buClr>
                <a:srgbClr val="C00000"/>
              </a:buClr>
            </a:pPr>
            <a:r>
              <a:rPr lang="en-US" sz="2400" b="1" dirty="0">
                <a:latin typeface="Georgia" panose="02040502050405020303" pitchFamily="18" charset="0"/>
              </a:rPr>
              <a:t>CA: Legal Document Assistant (LDA)</a:t>
            </a:r>
          </a:p>
          <a:p>
            <a:pPr>
              <a:buClr>
                <a:srgbClr val="C00000"/>
              </a:buClr>
            </a:pPr>
            <a:endParaRPr lang="en-US" sz="2400" b="1" dirty="0">
              <a:latin typeface="Georgia" panose="02040502050405020303" pitchFamily="18" charset="0"/>
            </a:endParaRPr>
          </a:p>
          <a:p>
            <a:pPr>
              <a:buClr>
                <a:srgbClr val="C00000"/>
              </a:buClr>
            </a:pPr>
            <a:r>
              <a:rPr lang="en-US" sz="2400" b="1" dirty="0">
                <a:latin typeface="Georgia" panose="02040502050405020303" pitchFamily="18" charset="0"/>
              </a:rPr>
              <a:t>Federal Context</a:t>
            </a:r>
          </a:p>
        </p:txBody>
      </p:sp>
      <p:pic>
        <p:nvPicPr>
          <p:cNvPr id="10" name="Picture 9">
            <a:extLst>
              <a:ext uri="{FF2B5EF4-FFF2-40B4-BE49-F238E27FC236}">
                <a16:creationId xmlns:a16="http://schemas.microsoft.com/office/drawing/2014/main" id="{453F3592-4718-4EBE-826E-EBFB5340CBE4}"/>
              </a:ext>
            </a:extLst>
          </p:cNvPr>
          <p:cNvPicPr>
            <a:picLocks noChangeAspect="1"/>
          </p:cNvPicPr>
          <p:nvPr/>
        </p:nvPicPr>
        <p:blipFill>
          <a:blip r:embed="rId2"/>
          <a:stretch>
            <a:fillRect/>
          </a:stretch>
        </p:blipFill>
        <p:spPr>
          <a:xfrm>
            <a:off x="10009128" y="770485"/>
            <a:ext cx="950053" cy="1176519"/>
          </a:xfrm>
          <a:prstGeom prst="rect">
            <a:avLst/>
          </a:prstGeom>
        </p:spPr>
      </p:pic>
      <p:pic>
        <p:nvPicPr>
          <p:cNvPr id="11" name="Picture 2">
            <a:extLst>
              <a:ext uri="{FF2B5EF4-FFF2-40B4-BE49-F238E27FC236}">
                <a16:creationId xmlns:a16="http://schemas.microsoft.com/office/drawing/2014/main" id="{8E3B1101-EE39-4889-9EB2-8F96B3BC9A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56307" y="797199"/>
            <a:ext cx="652185" cy="1238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4013" y="929082"/>
            <a:ext cx="1261464" cy="748468"/>
          </a:xfrm>
          <a:prstGeom prst="rect">
            <a:avLst/>
          </a:prstGeom>
        </p:spPr>
      </p:pic>
      <p:pic>
        <p:nvPicPr>
          <p:cNvPr id="13" name="Picture 12">
            <a:extLst>
              <a:ext uri="{FF2B5EF4-FFF2-40B4-BE49-F238E27FC236}">
                <a16:creationId xmlns:a16="http://schemas.microsoft.com/office/drawing/2014/main" id="{5F70DBE6-9AAF-413B-B67A-1530375C38E3}"/>
              </a:ext>
            </a:extLst>
          </p:cNvPr>
          <p:cNvPicPr>
            <a:picLocks noChangeAspect="1"/>
          </p:cNvPicPr>
          <p:nvPr/>
        </p:nvPicPr>
        <p:blipFill>
          <a:blip r:embed="rId8"/>
          <a:stretch>
            <a:fillRect/>
          </a:stretch>
        </p:blipFill>
        <p:spPr>
          <a:xfrm>
            <a:off x="6429913" y="1150895"/>
            <a:ext cx="1241716" cy="738091"/>
          </a:xfrm>
          <a:prstGeom prst="rect">
            <a:avLst/>
          </a:prstGeom>
        </p:spPr>
      </p:pic>
    </p:spTree>
    <p:extLst>
      <p:ext uri="{BB962C8B-B14F-4D97-AF65-F5344CB8AC3E}">
        <p14:creationId xmlns:p14="http://schemas.microsoft.com/office/powerpoint/2010/main" val="339520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2279" y="176697"/>
            <a:ext cx="11946835" cy="1200329"/>
          </a:xfrm>
          <a:prstGeom prst="rect">
            <a:avLst/>
          </a:prstGeom>
        </p:spPr>
        <p:txBody>
          <a:bodyPr wrap="square">
            <a:spAutoFit/>
          </a:bodyPr>
          <a:lstStyle/>
          <a:p>
            <a:pPr defTabSz="1219170">
              <a:defRPr/>
            </a:pPr>
            <a:r>
              <a:rPr lang="en-US" sz="3600" b="1" kern="0" dirty="0">
                <a:latin typeface="Georgia" panose="02040502050405020303" pitchFamily="18" charset="0"/>
              </a:rPr>
              <a:t>A Tale of Two States</a:t>
            </a:r>
            <a:br>
              <a:rPr lang="en-US" sz="3600" b="1" kern="0" dirty="0">
                <a:latin typeface="Georgia" panose="02040502050405020303" pitchFamily="18" charset="0"/>
              </a:rPr>
            </a:br>
            <a:r>
              <a:rPr lang="en-US" sz="3600" b="1" kern="0" dirty="0">
                <a:latin typeface="Georgia" panose="02040502050405020303" pitchFamily="18" charset="0"/>
              </a:rPr>
              <a:t>Entity Regulation and Comprehensive Reform</a:t>
            </a:r>
            <a:endParaRPr lang="en-US" sz="3600" b="1" kern="0" dirty="0">
              <a:latin typeface="Arial" panose="020B0604020202020204"/>
            </a:endParaRPr>
          </a:p>
        </p:txBody>
      </p:sp>
      <p:graphicFrame>
        <p:nvGraphicFramePr>
          <p:cNvPr id="5" name="Diagram 4">
            <a:extLst>
              <a:ext uri="{FF2B5EF4-FFF2-40B4-BE49-F238E27FC236}">
                <a16:creationId xmlns:a16="http://schemas.microsoft.com/office/drawing/2014/main" id="{14E7E4BF-ADF8-41DD-BE86-96853E551FF4}"/>
              </a:ext>
            </a:extLst>
          </p:cNvPr>
          <p:cNvGraphicFramePr/>
          <p:nvPr>
            <p:extLst>
              <p:ext uri="{D42A27DB-BD31-4B8C-83A1-F6EECF244321}">
                <p14:modId xmlns:p14="http://schemas.microsoft.com/office/powerpoint/2010/main" val="2357170215"/>
              </p:ext>
            </p:extLst>
          </p:nvPr>
        </p:nvGraphicFramePr>
        <p:xfrm>
          <a:off x="2195568" y="1515741"/>
          <a:ext cx="8066285" cy="4625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6E7F7B5D-E7B3-4078-B4D9-87F9C62668A1}"/>
              </a:ext>
            </a:extLst>
          </p:cNvPr>
          <p:cNvSpPr txBox="1"/>
          <p:nvPr/>
        </p:nvSpPr>
        <p:spPr>
          <a:xfrm>
            <a:off x="3162459" y="2488673"/>
            <a:ext cx="2210592" cy="3395866"/>
          </a:xfrm>
          <a:prstGeom prst="rect">
            <a:avLst/>
          </a:prstGeom>
          <a:noFill/>
        </p:spPr>
        <p:txBody>
          <a:bodyPr wrap="square" rtlCol="0">
            <a:spAutoFit/>
          </a:bodyPr>
          <a:lstStyle/>
          <a:p>
            <a:pPr defTabSz="914498">
              <a:defRPr/>
            </a:pPr>
            <a:r>
              <a:rPr lang="en-US" sz="1600" b="1" dirty="0">
                <a:solidFill>
                  <a:srgbClr val="000000"/>
                </a:solidFill>
                <a:latin typeface="Georgia" panose="02040502050405020303" pitchFamily="18" charset="0"/>
                <a:cs typeface="Times New Roman" panose="02020603050405020304" pitchFamily="18" charset="0"/>
              </a:rPr>
              <a:t>ODR</a:t>
            </a:r>
          </a:p>
          <a:p>
            <a:pPr defTabSz="914498">
              <a:defRPr/>
            </a:pPr>
            <a:br>
              <a:rPr lang="en-US" sz="1600" b="1" dirty="0">
                <a:solidFill>
                  <a:srgbClr val="000000"/>
                </a:solidFill>
                <a:latin typeface="Georgia" panose="02040502050405020303" pitchFamily="18" charset="0"/>
                <a:cs typeface="Times New Roman" panose="02020603050405020304" pitchFamily="18" charset="0"/>
              </a:rPr>
            </a:br>
            <a:r>
              <a:rPr lang="en-US" sz="1600" b="1" dirty="0">
                <a:solidFill>
                  <a:srgbClr val="000000"/>
                </a:solidFill>
                <a:latin typeface="Georgia" panose="02040502050405020303" pitchFamily="18" charset="0"/>
                <a:cs typeface="Times New Roman" panose="02020603050405020304" pitchFamily="18" charset="0"/>
              </a:rPr>
              <a:t>Regulatory Sandbox: </a:t>
            </a:r>
          </a:p>
          <a:p>
            <a:pPr marL="228594" indent="-228594" defTabSz="914498">
              <a:buFont typeface="Arial" panose="020B0604020202020204" pitchFamily="34" charset="0"/>
              <a:buChar char="•"/>
              <a:defRPr/>
            </a:pPr>
            <a:r>
              <a:rPr lang="en-US" sz="1600" b="1" dirty="0">
                <a:solidFill>
                  <a:srgbClr val="000000"/>
                </a:solidFill>
                <a:latin typeface="Georgia" panose="02040502050405020303" pitchFamily="18" charset="0"/>
                <a:cs typeface="Times New Roman" panose="02020603050405020304" pitchFamily="18" charset="0"/>
              </a:rPr>
              <a:t>Lawyers &amp; Others</a:t>
            </a:r>
          </a:p>
          <a:p>
            <a:pPr marL="228594" indent="-228594" defTabSz="914498">
              <a:buFont typeface="Arial" panose="020B0604020202020204" pitchFamily="34" charset="0"/>
              <a:buChar char="•"/>
              <a:defRPr/>
            </a:pPr>
            <a:r>
              <a:rPr lang="en-US" sz="1600" b="1" dirty="0">
                <a:solidFill>
                  <a:srgbClr val="000000"/>
                </a:solidFill>
                <a:latin typeface="Georgia" panose="02040502050405020303" pitchFamily="18" charset="0"/>
                <a:cs typeface="Times New Roman" panose="02020603050405020304" pitchFamily="18" charset="0"/>
              </a:rPr>
              <a:t>New Regulator: </a:t>
            </a:r>
            <a:br>
              <a:rPr lang="en-US" sz="1600" b="1" dirty="0">
                <a:solidFill>
                  <a:srgbClr val="000000"/>
                </a:solidFill>
                <a:latin typeface="Georgia" panose="02040502050405020303" pitchFamily="18" charset="0"/>
                <a:cs typeface="Times New Roman" panose="02020603050405020304" pitchFamily="18" charset="0"/>
              </a:rPr>
            </a:br>
            <a:r>
              <a:rPr lang="en-US" sz="1600" b="1" dirty="0">
                <a:solidFill>
                  <a:srgbClr val="000000"/>
                </a:solidFill>
                <a:latin typeface="Georgia" panose="02040502050405020303" pitchFamily="18" charset="0"/>
                <a:cs typeface="Times New Roman" panose="02020603050405020304" pitchFamily="18" charset="0"/>
              </a:rPr>
              <a:t>Office of Legal </a:t>
            </a:r>
            <a:br>
              <a:rPr lang="en-US" sz="1600" b="1" dirty="0">
                <a:solidFill>
                  <a:srgbClr val="000000"/>
                </a:solidFill>
                <a:latin typeface="Georgia" panose="02040502050405020303" pitchFamily="18" charset="0"/>
                <a:cs typeface="Times New Roman" panose="02020603050405020304" pitchFamily="18" charset="0"/>
              </a:rPr>
            </a:br>
            <a:r>
              <a:rPr lang="en-US" sz="1600" b="1" dirty="0">
                <a:solidFill>
                  <a:srgbClr val="000000"/>
                </a:solidFill>
                <a:latin typeface="Georgia" panose="02040502050405020303" pitchFamily="18" charset="0"/>
                <a:cs typeface="Times New Roman" panose="02020603050405020304" pitchFamily="18" charset="0"/>
              </a:rPr>
              <a:t>Services Innovation</a:t>
            </a:r>
          </a:p>
          <a:p>
            <a:pPr marL="228594" indent="-228594" defTabSz="914498">
              <a:buFont typeface="Arial" panose="020B0604020202020204" pitchFamily="34" charset="0"/>
              <a:buChar char="•"/>
              <a:defRPr/>
            </a:pPr>
            <a:r>
              <a:rPr lang="en-US" sz="1600" b="1" dirty="0">
                <a:solidFill>
                  <a:srgbClr val="000000"/>
                </a:solidFill>
                <a:latin typeface="Georgia" panose="02040502050405020303" pitchFamily="18" charset="0"/>
                <a:cs typeface="Times New Roman" panose="02020603050405020304" pitchFamily="18" charset="0"/>
              </a:rPr>
              <a:t>Risk based, not rule based</a:t>
            </a:r>
          </a:p>
          <a:p>
            <a:pPr defTabSz="914498">
              <a:defRPr/>
            </a:pPr>
            <a:endParaRPr lang="en-US" sz="1600" dirty="0">
              <a:solidFill>
                <a:srgbClr val="000000"/>
              </a:solidFill>
              <a:latin typeface="Georgia" panose="02040502050405020303" pitchFamily="18" charset="0"/>
              <a:cs typeface="Times New Roman" panose="02020603050405020304" pitchFamily="18" charset="0"/>
            </a:endParaRPr>
          </a:p>
          <a:p>
            <a:pPr defTabSz="914498">
              <a:defRPr/>
            </a:pPr>
            <a:endParaRPr lang="en-US" sz="667" dirty="0">
              <a:solidFill>
                <a:srgbClr val="000000"/>
              </a:solidFill>
              <a:latin typeface="Arial" panose="020B0604020202020204"/>
            </a:endParaRPr>
          </a:p>
        </p:txBody>
      </p:sp>
      <p:sp>
        <p:nvSpPr>
          <p:cNvPr id="7" name="Rectangle 6">
            <a:extLst>
              <a:ext uri="{FF2B5EF4-FFF2-40B4-BE49-F238E27FC236}">
                <a16:creationId xmlns:a16="http://schemas.microsoft.com/office/drawing/2014/main" id="{6732AFB1-6304-4065-B21E-ADC66BA07334}"/>
              </a:ext>
            </a:extLst>
          </p:cNvPr>
          <p:cNvSpPr/>
          <p:nvPr/>
        </p:nvSpPr>
        <p:spPr>
          <a:xfrm>
            <a:off x="7181994" y="2146374"/>
            <a:ext cx="2342216" cy="3784498"/>
          </a:xfrm>
          <a:prstGeom prst="rect">
            <a:avLst/>
          </a:prstGeom>
        </p:spPr>
        <p:txBody>
          <a:bodyPr wrap="square">
            <a:spAutoFit/>
          </a:bodyPr>
          <a:lstStyle/>
          <a:p>
            <a:pPr defTabSz="914498">
              <a:defRPr/>
            </a:pPr>
            <a:r>
              <a:rPr lang="en-US" sz="1333" b="1" dirty="0">
                <a:solidFill>
                  <a:srgbClr val="000000"/>
                </a:solidFill>
                <a:latin typeface="Georgia" panose="02040502050405020303" pitchFamily="18" charset="0"/>
                <a:cs typeface="Times New Roman" panose="02020603050405020304" pitchFamily="18" charset="0"/>
              </a:rPr>
              <a:t>Licensed Document Preparers (LDP)</a:t>
            </a:r>
          </a:p>
          <a:p>
            <a:pPr defTabSz="914498">
              <a:defRPr/>
            </a:pPr>
            <a:endParaRPr lang="en-US" sz="1333" b="1" dirty="0">
              <a:solidFill>
                <a:srgbClr val="000000"/>
              </a:solidFill>
              <a:latin typeface="Georgia" panose="02040502050405020303" pitchFamily="18" charset="0"/>
              <a:cs typeface="Times New Roman" panose="02020603050405020304" pitchFamily="18" charset="0"/>
            </a:endParaRPr>
          </a:p>
          <a:p>
            <a:pPr defTabSz="914498">
              <a:defRPr/>
            </a:pPr>
            <a:r>
              <a:rPr lang="en-US" sz="1333" b="1" dirty="0">
                <a:solidFill>
                  <a:srgbClr val="000000"/>
                </a:solidFill>
                <a:latin typeface="Georgia" panose="02040502050405020303" pitchFamily="18" charset="0"/>
                <a:cs typeface="Times New Roman" panose="02020603050405020304" pitchFamily="18" charset="0"/>
              </a:rPr>
              <a:t>Domestic Violence Pilots:</a:t>
            </a:r>
          </a:p>
          <a:p>
            <a:pPr marL="285744" indent="-285744"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Licensed Legal Advocates (LLA)</a:t>
            </a:r>
          </a:p>
          <a:p>
            <a:pPr marL="285744" indent="-285744"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Licensed Document Preparers (DVLDP)</a:t>
            </a:r>
          </a:p>
          <a:p>
            <a:pPr defTabSz="914498">
              <a:defRPr/>
            </a:pPr>
            <a:endParaRPr lang="en-US" sz="1333" b="1" dirty="0">
              <a:solidFill>
                <a:srgbClr val="000000"/>
              </a:solidFill>
              <a:latin typeface="Georgia" panose="02040502050405020303" pitchFamily="18" charset="0"/>
              <a:cs typeface="Times New Roman" panose="02020603050405020304" pitchFamily="18" charset="0"/>
            </a:endParaRPr>
          </a:p>
          <a:p>
            <a:pPr defTabSz="914498">
              <a:defRPr/>
            </a:pPr>
            <a:r>
              <a:rPr lang="en-US" sz="1333" b="1" dirty="0">
                <a:solidFill>
                  <a:srgbClr val="000000"/>
                </a:solidFill>
                <a:latin typeface="Georgia" panose="02040502050405020303" pitchFamily="18" charset="0"/>
                <a:cs typeface="Times New Roman" panose="02020603050405020304" pitchFamily="18" charset="0"/>
              </a:rPr>
              <a:t>ABS Regulation</a:t>
            </a:r>
          </a:p>
          <a:p>
            <a:pPr marL="228594" indent="-228594"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Lawyers required</a:t>
            </a:r>
          </a:p>
          <a:p>
            <a:pPr marL="228594" indent="-228594"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Only Those Licensed to Practice Law May Provide Legal Services </a:t>
            </a:r>
          </a:p>
          <a:p>
            <a:pPr marL="228594" indent="-228594"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State Bar as Regulator</a:t>
            </a:r>
            <a:endParaRPr lang="en-US" sz="1333" b="1" dirty="0">
              <a:solidFill>
                <a:srgbClr val="000000"/>
              </a:solidFill>
              <a:latin typeface="Georgia" panose="02040502050405020303" pitchFamily="18" charset="0"/>
            </a:endParaRPr>
          </a:p>
        </p:txBody>
      </p:sp>
      <p:sp>
        <p:nvSpPr>
          <p:cNvPr id="8" name="TextBox 7">
            <a:extLst>
              <a:ext uri="{FF2B5EF4-FFF2-40B4-BE49-F238E27FC236}">
                <a16:creationId xmlns:a16="http://schemas.microsoft.com/office/drawing/2014/main" id="{C18EAB2D-9B54-4192-BB84-73E83EE77318}"/>
              </a:ext>
            </a:extLst>
          </p:cNvPr>
          <p:cNvSpPr txBox="1"/>
          <p:nvPr/>
        </p:nvSpPr>
        <p:spPr>
          <a:xfrm>
            <a:off x="5293986" y="2789681"/>
            <a:ext cx="1833865" cy="2184637"/>
          </a:xfrm>
          <a:prstGeom prst="rect">
            <a:avLst/>
          </a:prstGeom>
          <a:noFill/>
        </p:spPr>
        <p:txBody>
          <a:bodyPr wrap="square" rtlCol="0">
            <a:spAutoFit/>
          </a:bodyPr>
          <a:lstStyle/>
          <a:p>
            <a:pPr algn="ctr" defTabSz="914498">
              <a:defRPr/>
            </a:pPr>
            <a:r>
              <a:rPr lang="en-US" sz="1333" b="1" dirty="0">
                <a:solidFill>
                  <a:srgbClr val="000000"/>
                </a:solidFill>
                <a:latin typeface="Georgia" panose="02040502050405020303" pitchFamily="18" charset="0"/>
                <a:cs typeface="Times New Roman" panose="02020603050405020304" pitchFamily="18" charset="0"/>
              </a:rPr>
              <a:t>Rule Revisions</a:t>
            </a:r>
          </a:p>
          <a:p>
            <a:pPr marL="257168" indent="-257168"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Advertising</a:t>
            </a:r>
          </a:p>
          <a:p>
            <a:pPr marL="257168" indent="-257168"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Referral fees</a:t>
            </a:r>
          </a:p>
          <a:p>
            <a:pPr marL="257168" indent="-257168" defTabSz="914498">
              <a:buFont typeface="Arial" panose="020B0604020202020204" pitchFamily="34" charset="0"/>
              <a:buChar char="•"/>
              <a:defRPr/>
            </a:pPr>
            <a:r>
              <a:rPr lang="en-US" sz="1333" b="1" dirty="0">
                <a:solidFill>
                  <a:srgbClr val="000000"/>
                </a:solidFill>
                <a:latin typeface="Georgia" panose="02040502050405020303" pitchFamily="18" charset="0"/>
                <a:cs typeface="Times New Roman" panose="02020603050405020304" pitchFamily="18" charset="0"/>
              </a:rPr>
              <a:t>Rule 5.4</a:t>
            </a:r>
          </a:p>
          <a:p>
            <a:pPr algn="ctr" defTabSz="914498">
              <a:defRPr/>
            </a:pPr>
            <a:endParaRPr lang="en-US" sz="1333" b="1" dirty="0">
              <a:solidFill>
                <a:srgbClr val="000000"/>
              </a:solidFill>
              <a:latin typeface="Georgia" panose="02040502050405020303" pitchFamily="18" charset="0"/>
              <a:cs typeface="Times New Roman" panose="02020603050405020304" pitchFamily="18" charset="0"/>
            </a:endParaRPr>
          </a:p>
          <a:p>
            <a:pPr algn="ctr" defTabSz="914498">
              <a:defRPr/>
            </a:pPr>
            <a:r>
              <a:rPr lang="en-US" sz="1333" b="1" dirty="0">
                <a:solidFill>
                  <a:srgbClr val="000000"/>
                </a:solidFill>
                <a:latin typeface="Georgia" panose="02040502050405020303" pitchFamily="18" charset="0"/>
                <a:cs typeface="Times New Roman" panose="02020603050405020304" pitchFamily="18" charset="0"/>
              </a:rPr>
              <a:t>Entity Regulation</a:t>
            </a:r>
          </a:p>
          <a:p>
            <a:pPr algn="ctr" defTabSz="914498">
              <a:defRPr/>
            </a:pPr>
            <a:endParaRPr lang="en-US" sz="1333" b="1" dirty="0">
              <a:solidFill>
                <a:srgbClr val="000000"/>
              </a:solidFill>
              <a:latin typeface="Georgia" panose="02040502050405020303" pitchFamily="18" charset="0"/>
              <a:cs typeface="Times New Roman" panose="02020603050405020304" pitchFamily="18" charset="0"/>
            </a:endParaRPr>
          </a:p>
          <a:p>
            <a:pPr algn="ctr" defTabSz="914498">
              <a:defRPr/>
            </a:pPr>
            <a:r>
              <a:rPr lang="en-US" sz="1333" b="1" dirty="0">
                <a:solidFill>
                  <a:srgbClr val="000000"/>
                </a:solidFill>
                <a:latin typeface="Georgia" panose="02040502050405020303" pitchFamily="18" charset="0"/>
                <a:cs typeface="Times New Roman" panose="02020603050405020304" pitchFamily="18" charset="0"/>
              </a:rPr>
              <a:t>Limited Licensed P</a:t>
            </a:r>
            <a:r>
              <a:rPr lang="en-US" sz="1333" b="1" dirty="0" err="1">
                <a:solidFill>
                  <a:srgbClr val="000000"/>
                </a:solidFill>
                <a:latin typeface="Georgia" panose="02040502050405020303" pitchFamily="18" charset="0"/>
                <a:cs typeface="Times New Roman" panose="02020603050405020304" pitchFamily="18" charset="0"/>
              </a:rPr>
              <a:t>araprofessionals</a:t>
            </a:r>
            <a:endParaRPr lang="en-US" sz="1600" b="1" dirty="0">
              <a:solidFill>
                <a:srgbClr val="000000"/>
              </a:solidFill>
              <a:latin typeface="Georgia" panose="02040502050405020303" pitchFamily="18" charset="0"/>
              <a:cs typeface="Times New Roman" panose="02020603050405020304" pitchFamily="18" charset="0"/>
            </a:endParaRPr>
          </a:p>
          <a:p>
            <a:pPr defTabSz="914498">
              <a:defRPr/>
            </a:pPr>
            <a:endParaRPr lang="en-US" sz="1600" dirty="0">
              <a:solidFill>
                <a:srgbClr val="000000"/>
              </a:solidFill>
              <a:latin typeface="Georgia" panose="02040502050405020303"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037A76-AA91-4D5C-B12F-C7391B18FF65}"/>
              </a:ext>
            </a:extLst>
          </p:cNvPr>
          <p:cNvSpPr txBox="1"/>
          <p:nvPr/>
        </p:nvSpPr>
        <p:spPr>
          <a:xfrm>
            <a:off x="4347028" y="1790746"/>
            <a:ext cx="1265581" cy="420564"/>
          </a:xfrm>
          <a:prstGeom prst="rect">
            <a:avLst/>
          </a:prstGeom>
          <a:noFill/>
        </p:spPr>
        <p:txBody>
          <a:bodyPr wrap="square" rtlCol="0">
            <a:spAutoFit/>
          </a:bodyPr>
          <a:lstStyle/>
          <a:p>
            <a:pPr defTabSz="914498">
              <a:defRPr/>
            </a:pPr>
            <a:r>
              <a:rPr lang="en-US" sz="2133" b="1" dirty="0">
                <a:solidFill>
                  <a:srgbClr val="000000"/>
                </a:solidFill>
                <a:latin typeface="Georgia" panose="02040502050405020303" pitchFamily="18" charset="0"/>
                <a:cs typeface="Times New Roman" panose="02020603050405020304" pitchFamily="18" charset="0"/>
              </a:rPr>
              <a:t>UTAH</a:t>
            </a:r>
            <a:endParaRPr lang="en-US" sz="2400" b="1" dirty="0">
              <a:solidFill>
                <a:srgbClr val="000000"/>
              </a:solidFill>
              <a:latin typeface="Georgia" panose="02040502050405020303"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61AEBC6-83B1-456A-9C46-511B867156AA}"/>
              </a:ext>
            </a:extLst>
          </p:cNvPr>
          <p:cNvSpPr txBox="1"/>
          <p:nvPr/>
        </p:nvSpPr>
        <p:spPr>
          <a:xfrm>
            <a:off x="6718004" y="1785900"/>
            <a:ext cx="1932259" cy="420564"/>
          </a:xfrm>
          <a:prstGeom prst="rect">
            <a:avLst/>
          </a:prstGeom>
          <a:noFill/>
        </p:spPr>
        <p:txBody>
          <a:bodyPr wrap="square" rtlCol="0">
            <a:spAutoFit/>
          </a:bodyPr>
          <a:lstStyle/>
          <a:p>
            <a:pPr defTabSz="914498">
              <a:defRPr/>
            </a:pPr>
            <a:r>
              <a:rPr lang="en-US" sz="2133" b="1" dirty="0">
                <a:solidFill>
                  <a:srgbClr val="000000"/>
                </a:solidFill>
                <a:latin typeface="Georgia" panose="02040502050405020303" pitchFamily="18" charset="0"/>
                <a:cs typeface="Times New Roman" panose="02020603050405020304" pitchFamily="18" charset="0"/>
              </a:rPr>
              <a:t>ARIZONA</a:t>
            </a:r>
            <a:endParaRPr lang="en-US" sz="2400" b="1" dirty="0">
              <a:solidFill>
                <a:srgbClr val="000000"/>
              </a:solidFill>
              <a:latin typeface="Georgia" panose="02040502050405020303" pitchFamily="18" charset="0"/>
              <a:cs typeface="Times New Roman" panose="02020603050405020304" pitchFamily="18" charset="0"/>
            </a:endParaRPr>
          </a:p>
        </p:txBody>
      </p:sp>
    </p:spTree>
    <p:extLst>
      <p:ext uri="{BB962C8B-B14F-4D97-AF65-F5344CB8AC3E}">
        <p14:creationId xmlns:p14="http://schemas.microsoft.com/office/powerpoint/2010/main" val="105002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D8C4-2986-4683-A056-8B7164B1E3CB}"/>
              </a:ext>
            </a:extLst>
          </p:cNvPr>
          <p:cNvSpPr>
            <a:spLocks noGrp="1"/>
          </p:cNvSpPr>
          <p:nvPr>
            <p:ph type="title"/>
          </p:nvPr>
        </p:nvSpPr>
        <p:spPr>
          <a:xfrm>
            <a:off x="126332" y="278648"/>
            <a:ext cx="8472237" cy="1325563"/>
          </a:xfrm>
        </p:spPr>
        <p:txBody>
          <a:bodyPr>
            <a:normAutofit fontScale="90000"/>
          </a:bodyPr>
          <a:lstStyle/>
          <a:p>
            <a:r>
              <a:rPr lang="en-US" sz="3400" b="1" dirty="0">
                <a:latin typeface="Georgia" panose="02040502050405020303" pitchFamily="18" charset="0"/>
              </a:rPr>
              <a:t>Arizona Entity Regulation - Alternative Business Structures (ABS)</a:t>
            </a:r>
          </a:p>
        </p:txBody>
      </p:sp>
      <p:sp>
        <p:nvSpPr>
          <p:cNvPr id="2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4D2F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CD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EE8562-C360-4685-80C8-83BC55A458A6}"/>
              </a:ext>
            </a:extLst>
          </p:cNvPr>
          <p:cNvPicPr>
            <a:picLocks noChangeAspect="1"/>
          </p:cNvPicPr>
          <p:nvPr/>
        </p:nvPicPr>
        <p:blipFill>
          <a:blip r:embed="rId2"/>
          <a:stretch>
            <a:fillRect/>
          </a:stretch>
        </p:blipFill>
        <p:spPr>
          <a:xfrm>
            <a:off x="9520060" y="2857501"/>
            <a:ext cx="930851" cy="1142998"/>
          </a:xfrm>
          <a:prstGeom prst="rect">
            <a:avLst/>
          </a:prstGeom>
        </p:spPr>
      </p:pic>
      <p:graphicFrame>
        <p:nvGraphicFramePr>
          <p:cNvPr id="5" name="Diagram 4">
            <a:extLst>
              <a:ext uri="{FF2B5EF4-FFF2-40B4-BE49-F238E27FC236}">
                <a16:creationId xmlns:a16="http://schemas.microsoft.com/office/drawing/2014/main" id="{27FE7F3B-DC0B-458F-9EDF-54CCD3182BBC}"/>
              </a:ext>
            </a:extLst>
          </p:cNvPr>
          <p:cNvGraphicFramePr/>
          <p:nvPr>
            <p:extLst>
              <p:ext uri="{D42A27DB-BD31-4B8C-83A1-F6EECF244321}">
                <p14:modId xmlns:p14="http://schemas.microsoft.com/office/powerpoint/2010/main" val="2475653017"/>
              </p:ext>
            </p:extLst>
          </p:nvPr>
        </p:nvGraphicFramePr>
        <p:xfrm>
          <a:off x="629651" y="1907004"/>
          <a:ext cx="8472237" cy="4565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621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4537" y="637762"/>
            <a:ext cx="3143097" cy="5576770"/>
          </a:xfrm>
        </p:spPr>
        <p:txBody>
          <a:bodyPr vert="horz" lIns="91440" tIns="45720" rIns="91440" bIns="45720" rtlCol="0" anchor="t">
            <a:normAutofit/>
          </a:bodyPr>
          <a:lstStyle/>
          <a:p>
            <a:r>
              <a:rPr lang="en-US" sz="3300" b="1" kern="1200" dirty="0">
                <a:solidFill>
                  <a:schemeClr val="bg1"/>
                </a:solidFill>
                <a:latin typeface="Georgia" panose="02040502050405020303" pitchFamily="18" charset="0"/>
              </a:rPr>
              <a:t>Arizona Authorized Entities</a:t>
            </a:r>
            <a:br>
              <a:rPr lang="en-US" sz="3300" kern="1200" dirty="0">
                <a:solidFill>
                  <a:schemeClr val="bg1"/>
                </a:solidFill>
                <a:latin typeface="+mj-lt"/>
                <a:ea typeface="+mj-ea"/>
                <a:cs typeface="+mj-cs"/>
              </a:rPr>
            </a:br>
            <a:br>
              <a:rPr lang="en-US" sz="3300" kern="1200" dirty="0">
                <a:solidFill>
                  <a:schemeClr val="bg1"/>
                </a:solidFill>
                <a:latin typeface="+mj-lt"/>
                <a:ea typeface="+mj-ea"/>
                <a:cs typeface="+mj-cs"/>
              </a:rPr>
            </a:br>
            <a:r>
              <a:rPr lang="en-US" sz="3300" b="1" kern="1200" dirty="0">
                <a:solidFill>
                  <a:schemeClr val="bg1"/>
                </a:solidFill>
                <a:latin typeface="Georgia" panose="02040502050405020303" pitchFamily="18" charset="0"/>
              </a:rPr>
              <a:t>17 as of February</a:t>
            </a:r>
            <a:endParaRPr lang="en-US" sz="3300" kern="1200" dirty="0">
              <a:solidFill>
                <a:schemeClr val="bg1"/>
              </a:solidFill>
              <a:latin typeface="+mj-lt"/>
              <a:ea typeface="+mj-ea"/>
              <a:cs typeface="+mj-cs"/>
            </a:endParaRPr>
          </a:p>
        </p:txBody>
      </p:sp>
      <p:graphicFrame>
        <p:nvGraphicFramePr>
          <p:cNvPr id="39" name="TextBox 14">
            <a:extLst>
              <a:ext uri="{FF2B5EF4-FFF2-40B4-BE49-F238E27FC236}">
                <a16:creationId xmlns:a16="http://schemas.microsoft.com/office/drawing/2014/main" id="{CE35E2E0-C9ED-8109-3494-BBD6E57A572A}"/>
              </a:ext>
            </a:extLst>
          </p:cNvPr>
          <p:cNvGraphicFramePr/>
          <p:nvPr>
            <p:extLst>
              <p:ext uri="{D42A27DB-BD31-4B8C-83A1-F6EECF244321}">
                <p14:modId xmlns:p14="http://schemas.microsoft.com/office/powerpoint/2010/main" val="4197070505"/>
              </p:ext>
            </p:extLst>
          </p:nvPr>
        </p:nvGraphicFramePr>
        <p:xfrm>
          <a:off x="4648871" y="637762"/>
          <a:ext cx="6396484" cy="5576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038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0383" y="0"/>
            <a:ext cx="8451607"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374517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0789" y="637762"/>
            <a:ext cx="3046845" cy="5576770"/>
          </a:xfrm>
        </p:spPr>
        <p:txBody>
          <a:bodyPr vert="horz" lIns="91440" tIns="45720" rIns="91440" bIns="45720" rtlCol="0" anchor="t">
            <a:normAutofit/>
          </a:bodyPr>
          <a:lstStyle/>
          <a:p>
            <a:r>
              <a:rPr lang="en-US" sz="3300" b="1" kern="1200" dirty="0">
                <a:solidFill>
                  <a:schemeClr val="bg1"/>
                </a:solidFill>
                <a:latin typeface="Georgia" panose="02040502050405020303" pitchFamily="18" charset="0"/>
              </a:rPr>
              <a:t>Arizona Authorized Entities </a:t>
            </a:r>
            <a:br>
              <a:rPr lang="en-US" sz="3300" b="1" kern="1200" dirty="0">
                <a:solidFill>
                  <a:schemeClr val="bg1"/>
                </a:solidFill>
                <a:latin typeface="Georgia" panose="02040502050405020303" pitchFamily="18" charset="0"/>
              </a:rPr>
            </a:br>
            <a:br>
              <a:rPr lang="en-US" sz="3300" b="1" kern="1200" dirty="0">
                <a:solidFill>
                  <a:schemeClr val="bg1"/>
                </a:solidFill>
                <a:latin typeface="Georgia" panose="02040502050405020303" pitchFamily="18" charset="0"/>
              </a:rPr>
            </a:br>
            <a:endParaRPr lang="en-US" sz="3300" b="1" kern="1200" dirty="0">
              <a:solidFill>
                <a:schemeClr val="bg1"/>
              </a:solidFill>
              <a:latin typeface="Georgia" panose="02040502050405020303" pitchFamily="18" charset="0"/>
            </a:endParaRPr>
          </a:p>
        </p:txBody>
      </p:sp>
      <p:graphicFrame>
        <p:nvGraphicFramePr>
          <p:cNvPr id="39" name="TextBox 14">
            <a:extLst>
              <a:ext uri="{FF2B5EF4-FFF2-40B4-BE49-F238E27FC236}">
                <a16:creationId xmlns:a16="http://schemas.microsoft.com/office/drawing/2014/main" id="{CE35E2E0-C9ED-8109-3494-BBD6E57A572A}"/>
              </a:ext>
            </a:extLst>
          </p:cNvPr>
          <p:cNvGraphicFramePr/>
          <p:nvPr>
            <p:extLst>
              <p:ext uri="{D42A27DB-BD31-4B8C-83A1-F6EECF244321}">
                <p14:modId xmlns:p14="http://schemas.microsoft.com/office/powerpoint/2010/main" val="4101113152"/>
              </p:ext>
            </p:extLst>
          </p:nvPr>
        </p:nvGraphicFramePr>
        <p:xfrm>
          <a:off x="4648871" y="637762"/>
          <a:ext cx="6396484" cy="5576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2962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1341" y="293090"/>
            <a:ext cx="4985679" cy="1325563"/>
          </a:xfrm>
        </p:spPr>
        <p:txBody>
          <a:bodyPr vert="horz" lIns="91440" tIns="45720" rIns="91440" bIns="45720" rtlCol="0" anchor="ctr">
            <a:normAutofit fontScale="90000"/>
          </a:bodyPr>
          <a:lstStyle/>
          <a:p>
            <a:r>
              <a:rPr lang="en-US" b="1" dirty="0"/>
              <a:t>Sandboxes: Legal Laboratories</a:t>
            </a:r>
          </a:p>
        </p:txBody>
      </p:sp>
      <p:sp>
        <p:nvSpPr>
          <p:cNvPr id="93" name="Freeform: Shape 8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38148BB-7C1C-481F-BD7E-F76ECA74915D}"/>
              </a:ext>
            </a:extLst>
          </p:cNvPr>
          <p:cNvPicPr>
            <a:picLocks noChangeAspect="1"/>
          </p:cNvPicPr>
          <p:nvPr/>
        </p:nvPicPr>
        <p:blipFill rotWithShape="1">
          <a:blip r:embed="rId2"/>
          <a:srcRect l="7713" r="28054"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graphicFrame>
        <p:nvGraphicFramePr>
          <p:cNvPr id="53" name="TextBox 14">
            <a:extLst>
              <a:ext uri="{FF2B5EF4-FFF2-40B4-BE49-F238E27FC236}">
                <a16:creationId xmlns:a16="http://schemas.microsoft.com/office/drawing/2014/main" id="{AFF6AC45-0931-BA9F-6FAF-8E9E9B960B91}"/>
              </a:ext>
            </a:extLst>
          </p:cNvPr>
          <p:cNvGraphicFramePr/>
          <p:nvPr>
            <p:extLst>
              <p:ext uri="{D42A27DB-BD31-4B8C-83A1-F6EECF244321}">
                <p14:modId xmlns:p14="http://schemas.microsoft.com/office/powerpoint/2010/main" val="1706605619"/>
              </p:ext>
            </p:extLst>
          </p:nvPr>
        </p:nvGraphicFramePr>
        <p:xfrm>
          <a:off x="5441861" y="1913751"/>
          <a:ext cx="6491059" cy="414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2534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Rectangle 3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b="1" kern="1200" dirty="0">
                <a:solidFill>
                  <a:srgbClr val="FFFFFF"/>
                </a:solidFill>
                <a:latin typeface="+mj-lt"/>
                <a:ea typeface="+mj-ea"/>
                <a:cs typeface="+mj-cs"/>
              </a:rPr>
              <a:t>Sandboxes: Legal Laboratories</a:t>
            </a:r>
          </a:p>
        </p:txBody>
      </p:sp>
      <p:graphicFrame>
        <p:nvGraphicFramePr>
          <p:cNvPr id="17" name="TextBox 14">
            <a:extLst>
              <a:ext uri="{FF2B5EF4-FFF2-40B4-BE49-F238E27FC236}">
                <a16:creationId xmlns:a16="http://schemas.microsoft.com/office/drawing/2014/main" id="{62601C90-D9CC-089C-2F24-BF7686E9B9E0}"/>
              </a:ext>
            </a:extLst>
          </p:cNvPr>
          <p:cNvGraphicFramePr/>
          <p:nvPr>
            <p:extLst>
              <p:ext uri="{D42A27DB-BD31-4B8C-83A1-F6EECF244321}">
                <p14:modId xmlns:p14="http://schemas.microsoft.com/office/powerpoint/2010/main" val="1597308786"/>
              </p:ext>
            </p:extLst>
          </p:nvPr>
        </p:nvGraphicFramePr>
        <p:xfrm>
          <a:off x="4389120" y="313509"/>
          <a:ext cx="7425891" cy="6141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6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70044E-E564-4FD7-87CF-8DE2793FBEA1}"/>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158889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191" y="-83398"/>
            <a:ext cx="10963363" cy="818923"/>
          </a:xfrm>
        </p:spPr>
        <p:txBody>
          <a:bodyPr/>
          <a:lstStyle/>
          <a:p>
            <a:r>
              <a:rPr lang="en-US" dirty="0"/>
              <a:t>Sandboxes: Legal Laboratories</a:t>
            </a:r>
          </a:p>
        </p:txBody>
      </p:sp>
      <p:pic>
        <p:nvPicPr>
          <p:cNvPr id="6" name="Picture 5">
            <a:extLst>
              <a:ext uri="{FF2B5EF4-FFF2-40B4-BE49-F238E27FC236}">
                <a16:creationId xmlns:a16="http://schemas.microsoft.com/office/drawing/2014/main" id="{C11E8646-FBBB-4F06-87C9-15384E31ADD8}"/>
              </a:ext>
            </a:extLst>
          </p:cNvPr>
          <p:cNvPicPr>
            <a:picLocks noChangeAspect="1"/>
          </p:cNvPicPr>
          <p:nvPr/>
        </p:nvPicPr>
        <p:blipFill>
          <a:blip r:embed="rId2"/>
          <a:stretch>
            <a:fillRect/>
          </a:stretch>
        </p:blipFill>
        <p:spPr>
          <a:xfrm>
            <a:off x="1011751" y="1536631"/>
            <a:ext cx="1912959" cy="823831"/>
          </a:xfrm>
          <a:prstGeom prst="rect">
            <a:avLst/>
          </a:prstGeom>
        </p:spPr>
      </p:pic>
      <p:pic>
        <p:nvPicPr>
          <p:cNvPr id="7" name="Picture 6">
            <a:extLst>
              <a:ext uri="{FF2B5EF4-FFF2-40B4-BE49-F238E27FC236}">
                <a16:creationId xmlns:a16="http://schemas.microsoft.com/office/drawing/2014/main" id="{86BEEEB6-20DB-46A0-8444-A62D8F76B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5126"/>
            <a:ext cx="1263921" cy="12742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92F6180-0440-42FE-9CF5-9B5A5090CA0D}"/>
              </a:ext>
            </a:extLst>
          </p:cNvPr>
          <p:cNvPicPr>
            <a:picLocks noChangeAspect="1"/>
          </p:cNvPicPr>
          <p:nvPr/>
        </p:nvPicPr>
        <p:blipFill>
          <a:blip r:embed="rId4"/>
          <a:stretch>
            <a:fillRect/>
          </a:stretch>
        </p:blipFill>
        <p:spPr>
          <a:xfrm>
            <a:off x="975888" y="957816"/>
            <a:ext cx="1413533" cy="461563"/>
          </a:xfrm>
          <a:prstGeom prst="rect">
            <a:avLst/>
          </a:prstGeom>
        </p:spPr>
      </p:pic>
      <p:pic>
        <p:nvPicPr>
          <p:cNvPr id="9" name="Picture 8">
            <a:extLst>
              <a:ext uri="{FF2B5EF4-FFF2-40B4-BE49-F238E27FC236}">
                <a16:creationId xmlns:a16="http://schemas.microsoft.com/office/drawing/2014/main" id="{560121F3-3924-4F6E-B66F-A72DC6490B31}"/>
              </a:ext>
            </a:extLst>
          </p:cNvPr>
          <p:cNvPicPr>
            <a:picLocks noChangeAspect="1"/>
          </p:cNvPicPr>
          <p:nvPr/>
        </p:nvPicPr>
        <p:blipFill>
          <a:blip r:embed="rId5"/>
          <a:stretch>
            <a:fillRect/>
          </a:stretch>
        </p:blipFill>
        <p:spPr>
          <a:xfrm>
            <a:off x="47834" y="2594965"/>
            <a:ext cx="1352728" cy="707755"/>
          </a:xfrm>
          <a:prstGeom prst="rect">
            <a:avLst/>
          </a:prstGeom>
          <a:ln>
            <a:solidFill>
              <a:schemeClr val="accent1"/>
            </a:solidFill>
          </a:ln>
        </p:spPr>
      </p:pic>
      <p:sp>
        <p:nvSpPr>
          <p:cNvPr id="11" name="Rectangle 10"/>
          <p:cNvSpPr/>
          <p:nvPr/>
        </p:nvSpPr>
        <p:spPr>
          <a:xfrm>
            <a:off x="2724900" y="5522496"/>
            <a:ext cx="9236191" cy="1200329"/>
          </a:xfrm>
          <a:prstGeom prst="rect">
            <a:avLst/>
          </a:prstGeom>
        </p:spPr>
        <p:txBody>
          <a:bodyPr wrap="square">
            <a:spAutoFit/>
          </a:bodyPr>
          <a:lstStyle/>
          <a:p>
            <a:pPr marL="380990" indent="-380990">
              <a:buFont typeface="Wingdings" panose="05000000000000000000" pitchFamily="2" charset="2"/>
              <a:buChar char="Ø"/>
            </a:pPr>
            <a:r>
              <a:rPr lang="en-US" sz="2400" b="1" dirty="0">
                <a:latin typeface="Georgia" panose="02040502050405020303" pitchFamily="18" charset="0"/>
              </a:rPr>
              <a:t>Chicago Bar Foundation: Authorize lawyers to participate as owners of, employees of and advisors to Approved Legal Technology Providers</a:t>
            </a:r>
          </a:p>
        </p:txBody>
      </p:sp>
      <p:sp>
        <p:nvSpPr>
          <p:cNvPr id="12" name="TextBox 11"/>
          <p:cNvSpPr txBox="1"/>
          <p:nvPr/>
        </p:nvSpPr>
        <p:spPr>
          <a:xfrm>
            <a:off x="2816150" y="1111603"/>
            <a:ext cx="8815753" cy="830997"/>
          </a:xfrm>
          <a:prstGeom prst="rect">
            <a:avLst/>
          </a:prstGeom>
          <a:noFill/>
        </p:spPr>
        <p:txBody>
          <a:bodyPr wrap="square" rtlCol="0">
            <a:spAutoFit/>
          </a:bodyPr>
          <a:lstStyle/>
          <a:p>
            <a:pPr marL="380990" indent="-380990">
              <a:buFont typeface="Wingdings" panose="05000000000000000000" pitchFamily="2" charset="2"/>
              <a:buChar char="Ø"/>
            </a:pPr>
            <a:r>
              <a:rPr lang="en-US" sz="2400" b="1" dirty="0">
                <a:latin typeface="Georgia" panose="02040502050405020303" pitchFamily="18" charset="0"/>
              </a:rPr>
              <a:t>Utah, NC, British Columbia: risk-based assessment by independent regulator</a:t>
            </a:r>
          </a:p>
        </p:txBody>
      </p:sp>
      <p:sp>
        <p:nvSpPr>
          <p:cNvPr id="13" name="TextBox 12"/>
          <p:cNvSpPr txBox="1"/>
          <p:nvPr/>
        </p:nvSpPr>
        <p:spPr>
          <a:xfrm>
            <a:off x="2814392" y="2246971"/>
            <a:ext cx="9328016" cy="1200329"/>
          </a:xfrm>
          <a:prstGeom prst="rect">
            <a:avLst/>
          </a:prstGeom>
          <a:noFill/>
        </p:spPr>
        <p:txBody>
          <a:bodyPr wrap="square" rtlCol="0">
            <a:spAutoFit/>
          </a:bodyPr>
          <a:lstStyle/>
          <a:p>
            <a:pPr marL="380990" indent="-380990">
              <a:buFont typeface="Wingdings" panose="05000000000000000000" pitchFamily="2" charset="2"/>
              <a:buChar char="Ø"/>
            </a:pPr>
            <a:r>
              <a:rPr lang="en-US" sz="2400" b="1" dirty="0">
                <a:latin typeface="Georgia" panose="02040502050405020303" pitchFamily="18" charset="0"/>
              </a:rPr>
              <a:t>Law Society of Ontario: Requires a tech component</a:t>
            </a:r>
          </a:p>
          <a:p>
            <a:pPr marL="380990" indent="-380990">
              <a:buFont typeface="Wingdings" panose="05000000000000000000" pitchFamily="2" charset="2"/>
              <a:buChar char="Ø"/>
            </a:pPr>
            <a:r>
              <a:rPr lang="en-US" sz="2400" b="1" dirty="0">
                <a:latin typeface="Georgia" panose="02040502050405020303" pitchFamily="18" charset="0"/>
              </a:rPr>
              <a:t>Law Societies of Alberta &amp; Saskatchewan: identify benefit to the public</a:t>
            </a:r>
          </a:p>
        </p:txBody>
      </p:sp>
      <p:sp>
        <p:nvSpPr>
          <p:cNvPr id="14" name="TextBox 13"/>
          <p:cNvSpPr txBox="1"/>
          <p:nvPr/>
        </p:nvSpPr>
        <p:spPr>
          <a:xfrm>
            <a:off x="2775405" y="3712709"/>
            <a:ext cx="9091149" cy="1569660"/>
          </a:xfrm>
          <a:prstGeom prst="rect">
            <a:avLst/>
          </a:prstGeom>
          <a:noFill/>
        </p:spPr>
        <p:txBody>
          <a:bodyPr wrap="square" rtlCol="0">
            <a:spAutoFit/>
          </a:bodyPr>
          <a:lstStyle/>
          <a:p>
            <a:pPr marL="380990" indent="-380990">
              <a:buFont typeface="Wingdings" panose="05000000000000000000" pitchFamily="2" charset="2"/>
              <a:buChar char="Ø"/>
            </a:pPr>
            <a:r>
              <a:rPr lang="en-US" sz="2400" b="1" dirty="0">
                <a:latin typeface="Georgia" panose="02040502050405020303" pitchFamily="18" charset="0"/>
              </a:rPr>
              <a:t>Washington: online legal services and alternative business structures; enhanced access to justice as a requirement for participation; participation fee of $3,000 to $5,000 </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701" y="4197104"/>
            <a:ext cx="1313923" cy="779593"/>
          </a:xfrm>
          <a:prstGeom prst="rect">
            <a:avLst/>
          </a:prstGeom>
        </p:spPr>
      </p:pic>
      <p:pic>
        <p:nvPicPr>
          <p:cNvPr id="4" name="Picture 3">
            <a:extLst>
              <a:ext uri="{FF2B5EF4-FFF2-40B4-BE49-F238E27FC236}">
                <a16:creationId xmlns:a16="http://schemas.microsoft.com/office/drawing/2014/main" id="{3907AD83-42D0-46CC-9E84-1CBB4360A2D8}"/>
              </a:ext>
            </a:extLst>
          </p:cNvPr>
          <p:cNvPicPr>
            <a:picLocks noChangeAspect="1"/>
          </p:cNvPicPr>
          <p:nvPr/>
        </p:nvPicPr>
        <p:blipFill>
          <a:blip r:embed="rId7"/>
          <a:stretch>
            <a:fillRect/>
          </a:stretch>
        </p:blipFill>
        <p:spPr>
          <a:xfrm>
            <a:off x="1460979" y="2589249"/>
            <a:ext cx="1263921" cy="719773"/>
          </a:xfrm>
          <a:prstGeom prst="rect">
            <a:avLst/>
          </a:prstGeom>
          <a:ln>
            <a:solidFill>
              <a:schemeClr val="accent2">
                <a:lumMod val="50000"/>
              </a:schemeClr>
            </a:solidFill>
          </a:ln>
        </p:spPr>
      </p:pic>
      <p:pic>
        <p:nvPicPr>
          <p:cNvPr id="16" name="Picture 15" descr="Graphical user interface&#10;&#10;Description automatically generated with medium confidence">
            <a:extLst>
              <a:ext uri="{FF2B5EF4-FFF2-40B4-BE49-F238E27FC236}">
                <a16:creationId xmlns:a16="http://schemas.microsoft.com/office/drawing/2014/main" id="{ED3DC807-8A47-4F4B-8B16-DDDBAD95B4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862" y="3333809"/>
            <a:ext cx="1581779" cy="557639"/>
          </a:xfrm>
          <a:prstGeom prst="rect">
            <a:avLst/>
          </a:prstGeom>
        </p:spPr>
      </p:pic>
      <p:pic>
        <p:nvPicPr>
          <p:cNvPr id="15" name="Picture 14" descr="A close up of a sign&#10;&#10;Description automatically generated">
            <a:extLst>
              <a:ext uri="{FF2B5EF4-FFF2-40B4-BE49-F238E27FC236}">
                <a16:creationId xmlns:a16="http://schemas.microsoft.com/office/drawing/2014/main" id="{D5B0405C-00AE-4717-B390-EDC339BA0E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0046" y="5605349"/>
            <a:ext cx="811683" cy="811683"/>
          </a:xfrm>
          <a:prstGeom prst="rect">
            <a:avLst/>
          </a:prstGeom>
        </p:spPr>
      </p:pic>
    </p:spTree>
    <p:extLst>
      <p:ext uri="{BB962C8B-B14F-4D97-AF65-F5344CB8AC3E}">
        <p14:creationId xmlns:p14="http://schemas.microsoft.com/office/powerpoint/2010/main" val="71048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descr="A close up of a blue surface&#10;&#10;Description automatically generated with low confidence">
            <a:extLst>
              <a:ext uri="{FF2B5EF4-FFF2-40B4-BE49-F238E27FC236}">
                <a16:creationId xmlns:a16="http://schemas.microsoft.com/office/drawing/2014/main" id="{A5CB9B5D-72B3-7D89-2E1A-42687A51C30B}"/>
              </a:ext>
            </a:extLst>
          </p:cNvPr>
          <p:cNvPicPr>
            <a:picLocks noChangeAspect="1"/>
          </p:cNvPicPr>
          <p:nvPr/>
        </p:nvPicPr>
        <p:blipFill rotWithShape="1">
          <a:blip r:embed="rId2">
            <a:alphaModFix amt="35000"/>
          </a:blip>
          <a:srcRect b="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EC3D7D6F-AEE5-4AC1-8BD6-4D31958AB3C7}"/>
              </a:ext>
            </a:extLst>
          </p:cNvPr>
          <p:cNvSpPr>
            <a:spLocks noGrp="1"/>
          </p:cNvSpPr>
          <p:nvPr>
            <p:ph type="title"/>
          </p:nvPr>
        </p:nvSpPr>
        <p:spPr>
          <a:xfrm>
            <a:off x="838201" y="1065862"/>
            <a:ext cx="3313164" cy="4726276"/>
          </a:xfrm>
        </p:spPr>
        <p:txBody>
          <a:bodyPr>
            <a:normAutofit/>
          </a:bodyPr>
          <a:lstStyle/>
          <a:p>
            <a:pPr algn="r"/>
            <a:r>
              <a:rPr lang="en-US" sz="4000" b="1" dirty="0">
                <a:solidFill>
                  <a:srgbClr val="FFFFFF"/>
                </a:solidFill>
              </a:rPr>
              <a:t>The Utah Model: Process</a:t>
            </a:r>
          </a:p>
        </p:txBody>
      </p:sp>
      <p:cxnSp>
        <p:nvCxnSpPr>
          <p:cNvPr id="60" name="Straight Connector 5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Google Shape;241;p27">
            <a:extLst>
              <a:ext uri="{FF2B5EF4-FFF2-40B4-BE49-F238E27FC236}">
                <a16:creationId xmlns:a16="http://schemas.microsoft.com/office/drawing/2014/main" id="{9FFF1A84-D39B-465E-900F-C434D4F8C1CE}"/>
              </a:ext>
            </a:extLst>
          </p:cNvPr>
          <p:cNvGraphicFramePr/>
          <p:nvPr>
            <p:extLst>
              <p:ext uri="{D42A27DB-BD31-4B8C-83A1-F6EECF244321}">
                <p14:modId xmlns:p14="http://schemas.microsoft.com/office/powerpoint/2010/main" val="831758538"/>
              </p:ext>
            </p:extLst>
          </p:nvPr>
        </p:nvGraphicFramePr>
        <p:xfrm>
          <a:off x="4812634" y="848226"/>
          <a:ext cx="6966275" cy="5546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786924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8">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0">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50"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Rectangle 45">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672384D-87E8-4ABE-B400-1BA161FCD377}"/>
              </a:ext>
            </a:extLst>
          </p:cNvPr>
          <p:cNvSpPr>
            <a:spLocks noGrp="1"/>
          </p:cNvSpPr>
          <p:nvPr>
            <p:ph type="title"/>
          </p:nvPr>
        </p:nvSpPr>
        <p:spPr>
          <a:xfrm>
            <a:off x="1047280" y="759805"/>
            <a:ext cx="10306520" cy="1325563"/>
          </a:xfrm>
        </p:spPr>
        <p:txBody>
          <a:bodyPr>
            <a:normAutofit/>
          </a:bodyPr>
          <a:lstStyle/>
          <a:p>
            <a:r>
              <a:rPr lang="en-US" sz="2800" b="1" dirty="0">
                <a:solidFill>
                  <a:srgbClr val="FFFFFF"/>
                </a:solidFill>
                <a:latin typeface="Georgia" panose="02040502050405020303" pitchFamily="18" charset="0"/>
                <a:cs typeface="Times New Roman" panose="02020603050405020304" pitchFamily="18" charset="0"/>
              </a:rPr>
              <a:t>Utah Authorized Entities </a:t>
            </a:r>
            <a:br>
              <a:rPr lang="en-US" sz="2800" b="1" dirty="0">
                <a:solidFill>
                  <a:srgbClr val="FFFFFF"/>
                </a:solidFill>
                <a:latin typeface="Georgia" panose="02040502050405020303" pitchFamily="18" charset="0"/>
                <a:cs typeface="Times New Roman" panose="02020603050405020304" pitchFamily="18" charset="0"/>
              </a:rPr>
            </a:br>
            <a:br>
              <a:rPr lang="en-US" sz="2800" b="1" dirty="0">
                <a:solidFill>
                  <a:srgbClr val="FFFFFF"/>
                </a:solidFill>
                <a:latin typeface="Georgia" panose="02040502050405020303" pitchFamily="18" charset="0"/>
                <a:cs typeface="Times New Roman" panose="02020603050405020304" pitchFamily="18" charset="0"/>
              </a:rPr>
            </a:br>
            <a:r>
              <a:rPr lang="en-US" sz="2800" b="1" dirty="0">
                <a:solidFill>
                  <a:srgbClr val="FFFFFF"/>
                </a:solidFill>
                <a:latin typeface="Georgia" panose="02040502050405020303" pitchFamily="18" charset="0"/>
                <a:cs typeface="Times New Roman" panose="02020603050405020304" pitchFamily="18" charset="0"/>
              </a:rPr>
              <a:t>35 as of Jan. 2022</a:t>
            </a:r>
            <a:endParaRPr lang="en-US" sz="2800" b="1" dirty="0">
              <a:solidFill>
                <a:srgbClr val="FFFFFF"/>
              </a:solidFill>
            </a:endParaRPr>
          </a:p>
        </p:txBody>
      </p:sp>
      <p:pic>
        <p:nvPicPr>
          <p:cNvPr id="27" name="Picture 26">
            <a:extLst>
              <a:ext uri="{FF2B5EF4-FFF2-40B4-BE49-F238E27FC236}">
                <a16:creationId xmlns:a16="http://schemas.microsoft.com/office/drawing/2014/main" id="{A5B06E53-0CC6-4F17-8397-33D881DC20AA}"/>
              </a:ext>
            </a:extLst>
          </p:cNvPr>
          <p:cNvPicPr>
            <a:picLocks noChangeAspect="1"/>
          </p:cNvPicPr>
          <p:nvPr/>
        </p:nvPicPr>
        <p:blipFill>
          <a:blip r:embed="rId2"/>
          <a:stretch>
            <a:fillRect/>
          </a:stretch>
        </p:blipFill>
        <p:spPr>
          <a:xfrm>
            <a:off x="926138" y="2981184"/>
            <a:ext cx="2796251" cy="3072803"/>
          </a:xfrm>
          <a:prstGeom prst="rect">
            <a:avLst/>
          </a:prstGeom>
        </p:spPr>
      </p:pic>
      <p:sp>
        <p:nvSpPr>
          <p:cNvPr id="6" name="Content Placeholder 5">
            <a:extLst>
              <a:ext uri="{FF2B5EF4-FFF2-40B4-BE49-F238E27FC236}">
                <a16:creationId xmlns:a16="http://schemas.microsoft.com/office/drawing/2014/main" id="{CB470891-B45D-4EAA-8F43-DA020B570FEF}"/>
              </a:ext>
            </a:extLst>
          </p:cNvPr>
          <p:cNvSpPr>
            <a:spLocks noGrp="1"/>
          </p:cNvSpPr>
          <p:nvPr>
            <p:ph idx="1"/>
          </p:nvPr>
        </p:nvSpPr>
        <p:spPr>
          <a:xfrm>
            <a:off x="4034772" y="2354089"/>
            <a:ext cx="7450870" cy="4275806"/>
          </a:xfrm>
          <a:prstGeom prst="rect">
            <a:avLst/>
          </a:prstGeom>
        </p:spPr>
        <p:txBody>
          <a:bodyPr>
            <a:normAutofit/>
          </a:bodyPr>
          <a:lstStyle/>
          <a:p>
            <a:pPr marL="0" lvl="0" indent="0">
              <a:buNone/>
            </a:pPr>
            <a:r>
              <a:rPr lang="en-US" sz="1500" b="1" dirty="0">
                <a:latin typeface="Georgia" panose="02040502050405020303" pitchFamily="18" charset="0"/>
                <a:ea typeface="Lato"/>
                <a:cs typeface="Times New Roman" panose="02020603050405020304" pitchFamily="18" charset="0"/>
                <a:sym typeface="Lato"/>
              </a:rPr>
              <a:t>1Law </a:t>
            </a:r>
          </a:p>
          <a:p>
            <a:pPr marL="342900" lvl="0" indent="-342900">
              <a:buFont typeface="Arial" panose="020B0604020202020204" pitchFamily="34" charset="0"/>
              <a:buChar char="•"/>
            </a:pPr>
            <a:r>
              <a:rPr lang="en-US" sz="1500" b="1" dirty="0">
                <a:latin typeface="Georgia" panose="02040502050405020303" pitchFamily="18" charset="0"/>
                <a:ea typeface="Lato"/>
                <a:cs typeface="Times New Roman" panose="02020603050405020304" pitchFamily="18" charset="0"/>
                <a:sym typeface="Lato"/>
              </a:rPr>
              <a:t>Law firm using software platform and chatbot, nonlawyer providers, and lawyers in tiered - service system. Accident, Injury, Employment, Immigration, Marriage &amp; Family, etc.</a:t>
            </a:r>
          </a:p>
          <a:p>
            <a:pPr marL="0" indent="0">
              <a:buNone/>
            </a:pPr>
            <a:r>
              <a:rPr lang="en-US" sz="1500" b="1" dirty="0" err="1">
                <a:latin typeface="Georgia" panose="02040502050405020303" pitchFamily="18" charset="0"/>
                <a:ea typeface="Lato"/>
                <a:cs typeface="Times New Roman" panose="02020603050405020304" pitchFamily="18" charset="0"/>
                <a:sym typeface="Lato"/>
              </a:rPr>
              <a:t>HelloDivorce</a:t>
            </a:r>
            <a:r>
              <a:rPr lang="en-US" sz="1500" b="1" dirty="0">
                <a:latin typeface="Georgia" panose="02040502050405020303" pitchFamily="18" charset="0"/>
                <a:ea typeface="Lato"/>
                <a:cs typeface="Times New Roman" panose="02020603050405020304" pitchFamily="18" charset="0"/>
                <a:sym typeface="Lato"/>
              </a:rPr>
              <a:t>: </a:t>
            </a:r>
          </a:p>
          <a:p>
            <a:pPr marL="342900" indent="-342900">
              <a:buFont typeface="Arial" panose="020B0604020202020204" pitchFamily="34" charset="0"/>
              <a:buChar char="•"/>
            </a:pPr>
            <a:r>
              <a:rPr lang="en-US" sz="1500" b="1" dirty="0">
                <a:latin typeface="Georgia" panose="02040502050405020303" pitchFamily="18" charset="0"/>
                <a:ea typeface="Lato"/>
                <a:cs typeface="Times New Roman" panose="02020603050405020304" pitchFamily="18" charset="0"/>
                <a:sym typeface="Lato"/>
              </a:rPr>
              <a:t>Company majority-owned by a lawyer offering dissolution of marriage services through tech platform and lawyer employees.</a:t>
            </a:r>
          </a:p>
          <a:p>
            <a:pPr marL="0" lvl="0" indent="0">
              <a:buNone/>
            </a:pPr>
            <a:r>
              <a:rPr lang="en-US" sz="1500" b="1" dirty="0">
                <a:latin typeface="Georgia" panose="02040502050405020303" pitchFamily="18" charset="0"/>
                <a:ea typeface="Lato"/>
                <a:cs typeface="Times New Roman" panose="02020603050405020304" pitchFamily="18" charset="0"/>
                <a:sym typeface="Lato"/>
              </a:rPr>
              <a:t>Davis &amp; Sanchez </a:t>
            </a:r>
          </a:p>
          <a:p>
            <a:pPr marL="285750" lvl="0" indent="-285750">
              <a:buFont typeface="Arial" panose="020B0604020202020204" pitchFamily="34" charset="0"/>
              <a:buChar char="•"/>
            </a:pPr>
            <a:r>
              <a:rPr lang="en-US" sz="1500" b="1" dirty="0">
                <a:latin typeface="Georgia" panose="02040502050405020303" pitchFamily="18" charset="0"/>
                <a:ea typeface="Lato"/>
                <a:cs typeface="Times New Roman" panose="02020603050405020304" pitchFamily="18" charset="0"/>
                <a:sym typeface="Lato"/>
              </a:rPr>
              <a:t>Alternative business structure offering workers’ compensation services. Davis, a lawyer,  sought  authorization  to  sell  the  firm  to  his  son-in-law, who has run business operations for the firm for 10 years and is not a lawyer. </a:t>
            </a:r>
          </a:p>
          <a:p>
            <a:pPr marL="0" indent="0">
              <a:buNone/>
            </a:pPr>
            <a:r>
              <a:rPr lang="en-US" sz="1500" b="1" dirty="0">
                <a:latin typeface="Georgia" panose="02040502050405020303" pitchFamily="18" charset="0"/>
              </a:rPr>
              <a:t>AAA Fair Credit Foundation with Peoples Legal Aid</a:t>
            </a:r>
          </a:p>
          <a:p>
            <a:pPr marL="285750" indent="-285750">
              <a:buFont typeface="Arial" panose="020B0604020202020204" pitchFamily="34" charset="0"/>
              <a:buChar char="•"/>
            </a:pPr>
            <a:r>
              <a:rPr lang="en-US" sz="1500" b="1" dirty="0">
                <a:latin typeface="Georgia" panose="02040502050405020303" pitchFamily="18" charset="0"/>
              </a:rPr>
              <a:t>Partnership AAA Fair Credit and People's Legal Aid to offer legal assistance related to medical debt through nonlawyer subject matter experts assisting in debt negotiation, advising, and form completion.</a:t>
            </a:r>
          </a:p>
          <a:p>
            <a:pPr marL="285750" lvl="0" indent="-285750">
              <a:buFont typeface="Arial" panose="020B0604020202020204" pitchFamily="34" charset="0"/>
              <a:buChar char="•"/>
            </a:pPr>
            <a:endParaRPr lang="en-US" sz="1500" dirty="0">
              <a:latin typeface="Georgia" panose="02040502050405020303" pitchFamily="18" charset="0"/>
              <a:ea typeface="Lato"/>
              <a:cs typeface="Times New Roman" panose="02020603050405020304" pitchFamily="18" charset="0"/>
              <a:sym typeface="Lato"/>
            </a:endParaRPr>
          </a:p>
          <a:p>
            <a:pPr marL="342900" indent="-342900">
              <a:buFont typeface="Arial" panose="020B0604020202020204" pitchFamily="34" charset="0"/>
              <a:buChar char="•"/>
            </a:pPr>
            <a:endParaRPr lang="en-US" sz="800" dirty="0">
              <a:latin typeface="Georgia" panose="02040502050405020303" pitchFamily="18" charset="0"/>
              <a:ea typeface="Lato"/>
              <a:cs typeface="Lato"/>
              <a:sym typeface="Lato"/>
            </a:endParaRPr>
          </a:p>
          <a:p>
            <a:pPr marL="342900" indent="-342900">
              <a:buFont typeface="Arial" panose="020B0604020202020204" pitchFamily="34" charset="0"/>
              <a:buChar char="•"/>
            </a:pPr>
            <a:endParaRPr lang="en-US" sz="800" dirty="0">
              <a:latin typeface="Georgia" panose="02040502050405020303" pitchFamily="18" charset="0"/>
              <a:ea typeface="Lato"/>
              <a:cs typeface="Times New Roman" panose="02020603050405020304" pitchFamily="18" charset="0"/>
              <a:sym typeface="Lato"/>
            </a:endParaRPr>
          </a:p>
          <a:p>
            <a:pPr marL="342900" lvl="0" indent="-342900">
              <a:buFont typeface="Arial" panose="020B0604020202020204" pitchFamily="34" charset="0"/>
              <a:buChar char="•"/>
            </a:pPr>
            <a:endParaRPr lang="en-US" sz="800" dirty="0">
              <a:latin typeface="Georgia" panose="02040502050405020303" pitchFamily="18" charset="0"/>
              <a:ea typeface="Lato"/>
              <a:cs typeface="Times New Roman" panose="02020603050405020304" pitchFamily="18" charset="0"/>
              <a:sym typeface="Lato"/>
            </a:endParaRPr>
          </a:p>
        </p:txBody>
      </p:sp>
    </p:spTree>
    <p:extLst>
      <p:ext uri="{BB962C8B-B14F-4D97-AF65-F5344CB8AC3E}">
        <p14:creationId xmlns:p14="http://schemas.microsoft.com/office/powerpoint/2010/main" val="3374390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FE8F-5863-4053-BF21-2244706FD3DA}"/>
              </a:ext>
            </a:extLst>
          </p:cNvPr>
          <p:cNvSpPr>
            <a:spLocks noGrp="1"/>
          </p:cNvSpPr>
          <p:nvPr>
            <p:ph type="title"/>
          </p:nvPr>
        </p:nvSpPr>
        <p:spPr>
          <a:xfrm>
            <a:off x="7464612" y="1156941"/>
            <a:ext cx="4087306" cy="2889114"/>
          </a:xfrm>
        </p:spPr>
        <p:txBody>
          <a:bodyPr vert="horz" lIns="91440" tIns="45720" rIns="91440" bIns="45720" rtlCol="0" anchor="b">
            <a:normAutofit/>
          </a:bodyPr>
          <a:lstStyle/>
          <a:p>
            <a:r>
              <a:rPr lang="en-US" sz="4600" dirty="0"/>
              <a:t>The Importance of Data &amp; Empirical Evidence</a:t>
            </a:r>
          </a:p>
        </p:txBody>
      </p:sp>
      <p:sp>
        <p:nvSpPr>
          <p:cNvPr id="3" name="Text Placeholder 2">
            <a:extLst>
              <a:ext uri="{FF2B5EF4-FFF2-40B4-BE49-F238E27FC236}">
                <a16:creationId xmlns:a16="http://schemas.microsoft.com/office/drawing/2014/main" id="{57EF44B1-8119-4B02-B2DA-9EE51BD01AC6}"/>
              </a:ext>
            </a:extLst>
          </p:cNvPr>
          <p:cNvSpPr>
            <a:spLocks noGrp="1"/>
          </p:cNvSpPr>
          <p:nvPr>
            <p:ph type="body" idx="1"/>
          </p:nvPr>
        </p:nvSpPr>
        <p:spPr>
          <a:xfrm>
            <a:off x="7464612" y="4750893"/>
            <a:ext cx="4087305" cy="1147863"/>
          </a:xfrm>
        </p:spPr>
        <p:txBody>
          <a:bodyPr vert="horz" lIns="91440" tIns="45720" rIns="91440" bIns="45720" rtlCol="0" anchor="t">
            <a:noAutofit/>
          </a:bodyPr>
          <a:lstStyle/>
          <a:p>
            <a:r>
              <a:rPr lang="en-US" sz="3200" dirty="0">
                <a:solidFill>
                  <a:schemeClr val="tx1"/>
                </a:solidFill>
              </a:rPr>
              <a:t>How to measure improvements in innovation and access </a:t>
            </a:r>
          </a:p>
        </p:txBody>
      </p:sp>
      <p:sp>
        <p:nvSpPr>
          <p:cNvPr id="32"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DB3DF14-8DE5-4604-A913-47115B7AC671}"/>
              </a:ext>
            </a:extLst>
          </p:cNvPr>
          <p:cNvPicPr>
            <a:picLocks noChangeAspect="1"/>
          </p:cNvPicPr>
          <p:nvPr/>
        </p:nvPicPr>
        <p:blipFill rotWithShape="1">
          <a:blip r:embed="rId2"/>
          <a:srcRect l="20473" r="1342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761003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7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1" descr="Clock, Time Management, Time">
            <a:extLst>
              <a:ext uri="{FF2B5EF4-FFF2-40B4-BE49-F238E27FC236}">
                <a16:creationId xmlns:a16="http://schemas.microsoft.com/office/drawing/2014/main" id="{C751B2BF-3526-4EDC-94FC-885EF23A7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6" r="24410"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onitor, Binary, Binary System, Computer">
            <a:extLst>
              <a:ext uri="{FF2B5EF4-FFF2-40B4-BE49-F238E27FC236}">
                <a16:creationId xmlns:a16="http://schemas.microsoft.com/office/drawing/2014/main" id="{4FA3CC98-CD00-4785-9EBF-BD72DD366983}"/>
              </a:ext>
            </a:extLst>
          </p:cNvPr>
          <p:cNvPicPr>
            <a:picLocks noChangeAspect="1"/>
          </p:cNvPicPr>
          <p:nvPr/>
        </p:nvPicPr>
        <p:blipFill rotWithShape="1">
          <a:blip r:embed="rId3">
            <a:extLst>
              <a:ext uri="{28A0092B-C50C-407E-A947-70E740481C1C}">
                <a14:useLocalDpi xmlns:a14="http://schemas.microsoft.com/office/drawing/2010/main" val="0"/>
              </a:ext>
            </a:extLst>
          </a:blip>
          <a:srcRect l="20705" r="16406" b="-1"/>
          <a:stretch/>
        </p:blipFill>
        <p:spPr bwMode="auto">
          <a:xfrm>
            <a:off x="6096000" y="10"/>
            <a:ext cx="6096000" cy="6857990"/>
          </a:xfrm>
          <a:prstGeom prst="rect">
            <a:avLst/>
          </a:prstGeom>
          <a:noFill/>
        </p:spPr>
      </p:pic>
      <p:sp>
        <p:nvSpPr>
          <p:cNvPr id="2056" name="Rectangle 7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ame 7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D84A2C8-EFAE-4BFD-9913-366B969DFE43}"/>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Challenges</a:t>
            </a:r>
          </a:p>
        </p:txBody>
      </p:sp>
    </p:spTree>
    <p:extLst>
      <p:ext uri="{BB962C8B-B14F-4D97-AF65-F5344CB8AC3E}">
        <p14:creationId xmlns:p14="http://schemas.microsoft.com/office/powerpoint/2010/main" val="7157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2EE3DA-FC65-4EDF-8F4A-2447B876925E}"/>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What do we know now?</a:t>
            </a:r>
          </a:p>
        </p:txBody>
      </p:sp>
      <p:sp>
        <p:nvSpPr>
          <p:cNvPr id="3" name="Text Placeholder 2">
            <a:extLst>
              <a:ext uri="{FF2B5EF4-FFF2-40B4-BE49-F238E27FC236}">
                <a16:creationId xmlns:a16="http://schemas.microsoft.com/office/drawing/2014/main" id="{0A276AF8-89DC-4C00-9C55-60246D3C9383}"/>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kern="1200" dirty="0">
                <a:solidFill>
                  <a:schemeClr val="tx1"/>
                </a:solidFill>
                <a:latin typeface="+mn-lt"/>
                <a:ea typeface="+mn-ea"/>
                <a:cs typeface="+mn-cs"/>
              </a:rPr>
              <a:t>What have we learned from the data we have?</a:t>
            </a:r>
          </a:p>
        </p:txBody>
      </p:sp>
    </p:spTree>
    <p:extLst>
      <p:ext uri="{BB962C8B-B14F-4D97-AF65-F5344CB8AC3E}">
        <p14:creationId xmlns:p14="http://schemas.microsoft.com/office/powerpoint/2010/main" val="1432427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yellow coloured cacti">
            <a:extLst>
              <a:ext uri="{FF2B5EF4-FFF2-40B4-BE49-F238E27FC236}">
                <a16:creationId xmlns:a16="http://schemas.microsoft.com/office/drawing/2014/main" id="{E4281AFD-9C44-7EDC-1071-3B644B1D773C}"/>
              </a:ext>
            </a:extLst>
          </p:cNvPr>
          <p:cNvPicPr>
            <a:picLocks noChangeAspect="1"/>
          </p:cNvPicPr>
          <p:nvPr/>
        </p:nvPicPr>
        <p:blipFill rotWithShape="1">
          <a:blip r:embed="rId2">
            <a:alphaModFix amt="35000"/>
          </a:blip>
          <a:srcRect t="15226" b="505"/>
          <a:stretch/>
        </p:blipFill>
        <p:spPr>
          <a:xfrm>
            <a:off x="20" y="1"/>
            <a:ext cx="12191980" cy="6857999"/>
          </a:xfrm>
          <a:prstGeom prst="rect">
            <a:avLst/>
          </a:prstGeom>
        </p:spPr>
      </p:pic>
      <p:sp>
        <p:nvSpPr>
          <p:cNvPr id="2" name="Title 1">
            <a:extLst>
              <a:ext uri="{FF2B5EF4-FFF2-40B4-BE49-F238E27FC236}">
                <a16:creationId xmlns:a16="http://schemas.microsoft.com/office/drawing/2014/main" id="{8501E10F-4DC5-486D-A6FE-4ED5425A8C69}"/>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Arizona</a:t>
            </a:r>
          </a:p>
        </p:txBody>
      </p:sp>
      <p:cxnSp>
        <p:nvCxnSpPr>
          <p:cNvPr id="23"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5830AF-8D8D-445E-BAEC-1A6BD43FF4CC}"/>
              </a:ext>
            </a:extLst>
          </p:cNvPr>
          <p:cNvSpPr>
            <a:spLocks noGrp="1"/>
          </p:cNvSpPr>
          <p:nvPr>
            <p:ph idx="1"/>
          </p:nvPr>
        </p:nvSpPr>
        <p:spPr>
          <a:xfrm>
            <a:off x="5155379" y="1065862"/>
            <a:ext cx="5744685" cy="4726276"/>
          </a:xfrm>
        </p:spPr>
        <p:txBody>
          <a:bodyPr anchor="ctr">
            <a:normAutofit/>
          </a:bodyPr>
          <a:lstStyle/>
          <a:p>
            <a:pPr marL="0" indent="0">
              <a:buNone/>
            </a:pPr>
            <a:r>
              <a:rPr lang="en-US" sz="2000" dirty="0">
                <a:solidFill>
                  <a:srgbClr val="FFFFFF"/>
                </a:solidFill>
              </a:rPr>
              <a:t>No Complaints of any ABS entities to date</a:t>
            </a:r>
          </a:p>
        </p:txBody>
      </p:sp>
    </p:spTree>
    <p:extLst>
      <p:ext uri="{BB962C8B-B14F-4D97-AF65-F5344CB8AC3E}">
        <p14:creationId xmlns:p14="http://schemas.microsoft.com/office/powerpoint/2010/main" val="19363758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9" name="Rectangle 13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3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3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3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Rectangle 14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4E28B8-7513-4103-845E-75679C1F4EBF}"/>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Utah Sandbox Data (Jan. 2022)</a:t>
            </a:r>
          </a:p>
        </p:txBody>
      </p:sp>
      <p:sp>
        <p:nvSpPr>
          <p:cNvPr id="153" name="TextBox 152">
            <a:extLst>
              <a:ext uri="{FF2B5EF4-FFF2-40B4-BE49-F238E27FC236}">
                <a16:creationId xmlns:a16="http://schemas.microsoft.com/office/drawing/2014/main" id="{B84DD33E-93BA-426D-AF37-46BA706303A0}"/>
              </a:ext>
            </a:extLst>
          </p:cNvPr>
          <p:cNvSpPr txBox="1"/>
          <p:nvPr/>
        </p:nvSpPr>
        <p:spPr>
          <a:xfrm>
            <a:off x="5588346" y="430062"/>
            <a:ext cx="6518255" cy="6106027"/>
          </a:xfrm>
          <a:prstGeom prst="rect">
            <a:avLst/>
          </a:prstGeom>
        </p:spPr>
        <p:txBody>
          <a:bodyPr vert="horz" lIns="91440" tIns="45720" rIns="91440" bIns="45720" rtlCol="0">
            <a:normAutofit/>
          </a:bodyPr>
          <a:lstStyle/>
          <a:p>
            <a:pPr marL="228600" lvl="1" algn="ctr">
              <a:lnSpc>
                <a:spcPct val="90000"/>
              </a:lnSpc>
              <a:spcAft>
                <a:spcPts val="600"/>
              </a:spcAft>
            </a:pPr>
            <a:r>
              <a:rPr lang="en-US" b="1" dirty="0">
                <a:solidFill>
                  <a:srgbClr val="0070C0">
                    <a:alpha val="80000"/>
                  </a:srgbClr>
                </a:solidFill>
                <a:latin typeface="Georgia" panose="02040502050405020303" pitchFamily="18" charset="0"/>
              </a:rPr>
              <a:t>35</a:t>
            </a:r>
          </a:p>
          <a:p>
            <a:pPr marL="228600" lvl="1" algn="ctr">
              <a:lnSpc>
                <a:spcPct val="90000"/>
              </a:lnSpc>
              <a:spcAft>
                <a:spcPts val="600"/>
              </a:spcAft>
            </a:pPr>
            <a:r>
              <a:rPr lang="en-US" b="1" dirty="0">
                <a:solidFill>
                  <a:schemeClr val="tx1">
                    <a:alpha val="80000"/>
                  </a:schemeClr>
                </a:solidFill>
                <a:latin typeface="Georgia" panose="02040502050405020303" pitchFamily="18" charset="0"/>
              </a:rPr>
              <a:t>Authorized Entities</a:t>
            </a:r>
          </a:p>
          <a:p>
            <a:pPr marL="228600" lvl="1" algn="ctr">
              <a:lnSpc>
                <a:spcPct val="90000"/>
              </a:lnSpc>
              <a:spcAft>
                <a:spcPts val="600"/>
              </a:spcAft>
            </a:pPr>
            <a:endParaRPr lang="en-US" b="1" dirty="0">
              <a:solidFill>
                <a:schemeClr val="tx1">
                  <a:alpha val="80000"/>
                </a:schemeClr>
              </a:solidFill>
              <a:latin typeface="Georgia" panose="02040502050405020303" pitchFamily="18" charset="0"/>
            </a:endParaRPr>
          </a:p>
          <a:p>
            <a:pPr algn="ctr">
              <a:lnSpc>
                <a:spcPct val="90000"/>
              </a:lnSpc>
              <a:spcAft>
                <a:spcPts val="600"/>
              </a:spcAft>
            </a:pPr>
            <a:r>
              <a:rPr lang="en-US" b="1" dirty="0">
                <a:solidFill>
                  <a:schemeClr val="tx1">
                    <a:alpha val="80000"/>
                  </a:schemeClr>
                </a:solidFill>
                <a:latin typeface="Georgia" panose="02040502050405020303" pitchFamily="18" charset="0"/>
              </a:rPr>
              <a:t>      </a:t>
            </a:r>
            <a:r>
              <a:rPr lang="en-US" b="1" dirty="0">
                <a:solidFill>
                  <a:srgbClr val="0070C0">
                    <a:alpha val="80000"/>
                  </a:srgbClr>
                </a:solidFill>
                <a:latin typeface="Georgia" panose="02040502050405020303" pitchFamily="18" charset="0"/>
              </a:rPr>
              <a:t>~10,000</a:t>
            </a:r>
            <a:r>
              <a:rPr lang="en-US" b="1" dirty="0">
                <a:solidFill>
                  <a:schemeClr val="tx1">
                    <a:alpha val="80000"/>
                  </a:schemeClr>
                </a:solidFill>
                <a:latin typeface="Georgia" panose="02040502050405020303" pitchFamily="18" charset="0"/>
              </a:rPr>
              <a:t> 	</a:t>
            </a:r>
          </a:p>
          <a:p>
            <a:pPr algn="ctr">
              <a:lnSpc>
                <a:spcPct val="90000"/>
              </a:lnSpc>
              <a:spcAft>
                <a:spcPts val="600"/>
              </a:spcAft>
            </a:pPr>
            <a:r>
              <a:rPr lang="en-US" b="1" dirty="0">
                <a:solidFill>
                  <a:schemeClr val="tx1">
                    <a:alpha val="80000"/>
                  </a:schemeClr>
                </a:solidFill>
                <a:latin typeface="Georgia" panose="02040502050405020303" pitchFamily="18" charset="0"/>
              </a:rPr>
              <a:t>Unduplicated Clients</a:t>
            </a:r>
          </a:p>
          <a:p>
            <a:pPr indent="-228600" algn="ctr">
              <a:lnSpc>
                <a:spcPct val="90000"/>
              </a:lnSpc>
              <a:spcAft>
                <a:spcPts val="600"/>
              </a:spcAft>
              <a:buFont typeface="Arial" panose="020B0604020202020204" pitchFamily="34" charset="0"/>
              <a:buChar char="•"/>
            </a:pPr>
            <a:endParaRPr lang="en-US" b="1" dirty="0">
              <a:solidFill>
                <a:schemeClr val="tx1">
                  <a:alpha val="80000"/>
                </a:schemeClr>
              </a:solidFill>
              <a:latin typeface="Georgia" panose="02040502050405020303" pitchFamily="18" charset="0"/>
            </a:endParaRPr>
          </a:p>
          <a:p>
            <a:pPr algn="ctr">
              <a:lnSpc>
                <a:spcPct val="90000"/>
              </a:lnSpc>
              <a:spcAft>
                <a:spcPts val="600"/>
              </a:spcAft>
            </a:pPr>
            <a:r>
              <a:rPr lang="en-US" b="1" dirty="0">
                <a:solidFill>
                  <a:srgbClr val="0070C0">
                    <a:alpha val="80000"/>
                  </a:srgbClr>
                </a:solidFill>
                <a:latin typeface="Georgia" panose="02040502050405020303" pitchFamily="18" charset="0"/>
              </a:rPr>
              <a:t>15,438</a:t>
            </a:r>
            <a:r>
              <a:rPr lang="en-US" b="1" dirty="0">
                <a:solidFill>
                  <a:schemeClr val="tx1">
                    <a:alpha val="80000"/>
                  </a:schemeClr>
                </a:solidFill>
                <a:latin typeface="Georgia" panose="02040502050405020303" pitchFamily="18" charset="0"/>
              </a:rPr>
              <a:t> 	</a:t>
            </a:r>
          </a:p>
          <a:p>
            <a:pPr algn="ctr">
              <a:lnSpc>
                <a:spcPct val="90000"/>
              </a:lnSpc>
              <a:spcAft>
                <a:spcPts val="600"/>
              </a:spcAft>
            </a:pPr>
            <a:r>
              <a:rPr lang="en-US" b="1" dirty="0">
                <a:solidFill>
                  <a:schemeClr val="tx1">
                    <a:alpha val="80000"/>
                  </a:schemeClr>
                </a:solidFill>
                <a:latin typeface="Georgia" panose="02040502050405020303" pitchFamily="18" charset="0"/>
              </a:rPr>
              <a:t>Legal Services Sought</a:t>
            </a:r>
          </a:p>
          <a:p>
            <a:pPr indent="-228600" algn="ctr">
              <a:lnSpc>
                <a:spcPct val="90000"/>
              </a:lnSpc>
              <a:spcAft>
                <a:spcPts val="600"/>
              </a:spcAft>
              <a:buFont typeface="Arial" panose="020B0604020202020204" pitchFamily="34" charset="0"/>
              <a:buChar char="•"/>
            </a:pPr>
            <a:endParaRPr lang="en-US" b="1" dirty="0">
              <a:solidFill>
                <a:schemeClr val="tx1">
                  <a:alpha val="80000"/>
                </a:schemeClr>
              </a:solidFill>
              <a:latin typeface="Georgia" panose="02040502050405020303" pitchFamily="18" charset="0"/>
            </a:endParaRPr>
          </a:p>
          <a:p>
            <a:pPr algn="ctr">
              <a:lnSpc>
                <a:spcPct val="90000"/>
              </a:lnSpc>
              <a:spcAft>
                <a:spcPts val="600"/>
              </a:spcAft>
            </a:pPr>
            <a:r>
              <a:rPr lang="en-US" b="1" dirty="0">
                <a:solidFill>
                  <a:srgbClr val="0070C0">
                    <a:alpha val="80000"/>
                  </a:srgbClr>
                </a:solidFill>
                <a:latin typeface="Georgia" panose="02040502050405020303" pitchFamily="18" charset="0"/>
              </a:rPr>
              <a:t>14, 464</a:t>
            </a:r>
          </a:p>
          <a:p>
            <a:pPr algn="ctr">
              <a:lnSpc>
                <a:spcPct val="90000"/>
              </a:lnSpc>
              <a:spcAft>
                <a:spcPts val="600"/>
              </a:spcAft>
            </a:pPr>
            <a:r>
              <a:rPr lang="en-US" b="1" dirty="0">
                <a:solidFill>
                  <a:schemeClr val="tx1">
                    <a:alpha val="80000"/>
                  </a:schemeClr>
                </a:solidFill>
                <a:latin typeface="Georgia" panose="02040502050405020303" pitchFamily="18" charset="0"/>
              </a:rPr>
              <a:t>Legal services delivered by lawyer/lawyer employee or software/other professional) + lawyer involvement</a:t>
            </a:r>
          </a:p>
          <a:p>
            <a:pPr indent="-228600" algn="ctr">
              <a:lnSpc>
                <a:spcPct val="90000"/>
              </a:lnSpc>
              <a:spcAft>
                <a:spcPts val="600"/>
              </a:spcAft>
              <a:buFont typeface="Arial" panose="020B0604020202020204" pitchFamily="34" charset="0"/>
              <a:buChar char="•"/>
            </a:pPr>
            <a:endParaRPr lang="en-US" b="1" dirty="0">
              <a:solidFill>
                <a:schemeClr val="tx1">
                  <a:alpha val="80000"/>
                </a:schemeClr>
              </a:solidFill>
              <a:latin typeface="Georgia" panose="02040502050405020303" pitchFamily="18" charset="0"/>
            </a:endParaRPr>
          </a:p>
          <a:p>
            <a:pPr algn="ctr">
              <a:lnSpc>
                <a:spcPct val="90000"/>
              </a:lnSpc>
              <a:spcAft>
                <a:spcPts val="600"/>
              </a:spcAft>
            </a:pPr>
            <a:r>
              <a:rPr lang="en-US" b="1" dirty="0">
                <a:solidFill>
                  <a:srgbClr val="0070C0">
                    <a:alpha val="80000"/>
                  </a:srgbClr>
                </a:solidFill>
                <a:latin typeface="Georgia" panose="02040502050405020303" pitchFamily="18" charset="0"/>
              </a:rPr>
              <a:t>4</a:t>
            </a:r>
          </a:p>
          <a:p>
            <a:pPr algn="ctr">
              <a:lnSpc>
                <a:spcPct val="90000"/>
              </a:lnSpc>
              <a:spcAft>
                <a:spcPts val="600"/>
              </a:spcAft>
            </a:pPr>
            <a:r>
              <a:rPr lang="en-US" b="1" dirty="0">
                <a:solidFill>
                  <a:schemeClr val="tx1">
                    <a:alpha val="80000"/>
                  </a:schemeClr>
                </a:solidFill>
                <a:latin typeface="Georgia" panose="02040502050405020303" pitchFamily="18" charset="0"/>
              </a:rPr>
              <a:t>Harm related complaints</a:t>
            </a:r>
          </a:p>
          <a:p>
            <a:pPr marL="457189" indent="-228600" algn="ctr">
              <a:lnSpc>
                <a:spcPct val="90000"/>
              </a:lnSpc>
              <a:spcAft>
                <a:spcPts val="600"/>
              </a:spcAft>
              <a:buFont typeface="Arial" panose="020B0604020202020204" pitchFamily="34" charset="0"/>
              <a:buChar char="•"/>
            </a:pPr>
            <a:endParaRPr lang="en-US" b="1" dirty="0">
              <a:solidFill>
                <a:schemeClr val="tx1">
                  <a:alpha val="80000"/>
                </a:schemeClr>
              </a:solidFill>
              <a:latin typeface="Georgia" panose="02040502050405020303" pitchFamily="18" charset="0"/>
            </a:endParaRPr>
          </a:p>
          <a:p>
            <a:pPr algn="ctr">
              <a:lnSpc>
                <a:spcPct val="90000"/>
              </a:lnSpc>
              <a:spcAft>
                <a:spcPts val="600"/>
              </a:spcAft>
            </a:pPr>
            <a:r>
              <a:rPr lang="en-US" b="1" dirty="0">
                <a:solidFill>
                  <a:srgbClr val="0070C0">
                    <a:alpha val="80000"/>
                  </a:srgbClr>
                </a:solidFill>
                <a:latin typeface="Georgia" panose="02040502050405020303" pitchFamily="18" charset="0"/>
              </a:rPr>
              <a:t>1:3860</a:t>
            </a:r>
          </a:p>
          <a:p>
            <a:pPr algn="ctr">
              <a:lnSpc>
                <a:spcPct val="90000"/>
              </a:lnSpc>
              <a:spcAft>
                <a:spcPts val="600"/>
              </a:spcAft>
            </a:pPr>
            <a:r>
              <a:rPr lang="en-US" b="1" dirty="0">
                <a:solidFill>
                  <a:schemeClr val="tx1">
                    <a:alpha val="80000"/>
                  </a:schemeClr>
                </a:solidFill>
                <a:latin typeface="Georgia" panose="02040502050405020303" pitchFamily="18" charset="0"/>
              </a:rPr>
              <a:t>Ratio of harm related complaints to services delivered</a:t>
            </a:r>
          </a:p>
          <a:p>
            <a:pPr marL="457189" indent="-228600">
              <a:lnSpc>
                <a:spcPct val="90000"/>
              </a:lnSpc>
              <a:spcAft>
                <a:spcPts val="600"/>
              </a:spcAft>
              <a:buFont typeface="Arial" panose="020B0604020202020204" pitchFamily="34" charset="0"/>
              <a:buChar char="•"/>
            </a:pPr>
            <a:endParaRPr lang="en-US" sz="1100" dirty="0">
              <a:solidFill>
                <a:schemeClr val="tx1">
                  <a:alpha val="80000"/>
                </a:schemeClr>
              </a:solidFill>
            </a:endParaRPr>
          </a:p>
        </p:txBody>
      </p:sp>
    </p:spTree>
    <p:extLst>
      <p:ext uri="{BB962C8B-B14F-4D97-AF65-F5344CB8AC3E}">
        <p14:creationId xmlns:p14="http://schemas.microsoft.com/office/powerpoint/2010/main" val="2850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E584F3E-DAA3-4352-95EE-ADBECA71A69C}"/>
              </a:ext>
            </a:extLst>
          </p:cNvPr>
          <p:cNvSpPr>
            <a:spLocks noGrp="1"/>
          </p:cNvSpPr>
          <p:nvPr>
            <p:ph type="title"/>
          </p:nvPr>
        </p:nvSpPr>
        <p:spPr>
          <a:xfrm>
            <a:off x="838200" y="669925"/>
            <a:ext cx="4508946" cy="1325563"/>
          </a:xfrm>
        </p:spPr>
        <p:txBody>
          <a:bodyPr vert="horz" lIns="91440" tIns="45720" rIns="91440" bIns="45720" rtlCol="0" anchor="b">
            <a:normAutofit/>
          </a:bodyPr>
          <a:lstStyle/>
          <a:p>
            <a:pPr algn="r"/>
            <a:r>
              <a:rPr lang="en-US" kern="1200">
                <a:solidFill>
                  <a:schemeClr val="bg1"/>
                </a:solidFill>
                <a:latin typeface="+mj-lt"/>
                <a:ea typeface="+mj-ea"/>
                <a:cs typeface="+mj-cs"/>
              </a:rPr>
              <a:t>Minnesota</a:t>
            </a:r>
          </a:p>
        </p:txBody>
      </p:sp>
      <p:cxnSp>
        <p:nvCxnSpPr>
          <p:cNvPr id="29" name="Straight Connector 2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348682-B3C4-4953-B4FD-094F38B14D23}"/>
              </a:ext>
            </a:extLst>
          </p:cNvPr>
          <p:cNvSpPr txBox="1"/>
          <p:nvPr/>
        </p:nvSpPr>
        <p:spPr>
          <a:xfrm>
            <a:off x="1209174" y="2398956"/>
            <a:ext cx="9895973" cy="3947701"/>
          </a:xfrm>
          <a:prstGeom prst="rect">
            <a:avLst/>
          </a:prstGeom>
        </p:spPr>
        <p:txBody>
          <a:bodyPr vert="horz" lIns="91440" tIns="45720" rIns="91440" bIns="45720" rtlCol="0">
            <a:normAutofit lnSpcReduction="10000"/>
          </a:bodyPr>
          <a:lstStyle/>
          <a:p>
            <a:pPr algn="ctr">
              <a:lnSpc>
                <a:spcPct val="90000"/>
              </a:lnSpc>
              <a:spcAft>
                <a:spcPts val="600"/>
              </a:spcAft>
            </a:pPr>
            <a:r>
              <a:rPr lang="en-US" sz="2000" dirty="0">
                <a:solidFill>
                  <a:schemeClr val="bg1"/>
                </a:solidFill>
                <a:latin typeface="Georgia" panose="02040502050405020303" pitchFamily="18" charset="0"/>
              </a:rPr>
              <a:t>Interim Report and Recommendations to the Minnesota Supreme Court</a:t>
            </a:r>
            <a:br>
              <a:rPr lang="en-US" sz="2000" dirty="0">
                <a:solidFill>
                  <a:schemeClr val="bg1"/>
                </a:solidFill>
                <a:latin typeface="Georgia" panose="02040502050405020303" pitchFamily="18" charset="0"/>
              </a:rPr>
            </a:br>
            <a:r>
              <a:rPr lang="en-US" sz="2000" dirty="0">
                <a:solidFill>
                  <a:schemeClr val="bg1"/>
                </a:solidFill>
                <a:latin typeface="Georgia" panose="02040502050405020303" pitchFamily="18" charset="0"/>
              </a:rPr>
              <a:t>December 27, 2021</a:t>
            </a:r>
          </a:p>
          <a:p>
            <a:pPr algn="ctr">
              <a:lnSpc>
                <a:spcPct val="90000"/>
              </a:lnSpc>
              <a:spcAft>
                <a:spcPts val="600"/>
              </a:spcAft>
            </a:pPr>
            <a:endParaRPr lang="en-US" sz="2000" dirty="0">
              <a:solidFill>
                <a:schemeClr val="bg1"/>
              </a:solidFill>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400" dirty="0">
              <a:solidFill>
                <a:schemeClr val="bg1"/>
              </a:solidFill>
              <a:latin typeface="Georgia" panose="02040502050405020303" pitchFamily="18" charset="0"/>
            </a:endParaRPr>
          </a:p>
          <a:p>
            <a:pPr>
              <a:lnSpc>
                <a:spcPct val="90000"/>
              </a:lnSpc>
              <a:spcAft>
                <a:spcPts val="600"/>
              </a:spcAft>
            </a:pPr>
            <a:r>
              <a:rPr lang="en-US" sz="1600" dirty="0">
                <a:solidFill>
                  <a:schemeClr val="bg1"/>
                </a:solidFill>
                <a:latin typeface="Georgia" panose="02040502050405020303" pitchFamily="18" charset="0"/>
              </a:rPr>
              <a:t>9 paraprofessionals</a:t>
            </a:r>
          </a:p>
          <a:p>
            <a:pPr marL="285750" indent="-228600">
              <a:lnSpc>
                <a:spcPct val="90000"/>
              </a:lnSpc>
              <a:spcAft>
                <a:spcPts val="600"/>
              </a:spcAft>
              <a:buFont typeface="Arial" panose="020B0604020202020204" pitchFamily="34" charset="0"/>
              <a:buChar char="•"/>
            </a:pPr>
            <a:r>
              <a:rPr lang="en-US" sz="1600" dirty="0">
                <a:solidFill>
                  <a:schemeClr val="bg1"/>
                </a:solidFill>
                <a:latin typeface="Georgia" panose="02040502050405020303" pitchFamily="18" charset="0"/>
              </a:rPr>
              <a:t>75% family law cases and 25% housing cases</a:t>
            </a:r>
          </a:p>
          <a:p>
            <a:pPr marL="285750" indent="-228600">
              <a:lnSpc>
                <a:spcPct val="90000"/>
              </a:lnSpc>
              <a:spcAft>
                <a:spcPts val="600"/>
              </a:spcAft>
              <a:buFont typeface="Arial" panose="020B0604020202020204" pitchFamily="34" charset="0"/>
              <a:buChar char="•"/>
            </a:pPr>
            <a:r>
              <a:rPr lang="en-US" sz="1600" dirty="0">
                <a:solidFill>
                  <a:schemeClr val="bg1"/>
                </a:solidFill>
                <a:latin typeface="Georgia" panose="02040502050405020303" pitchFamily="18" charset="0"/>
              </a:rPr>
              <a:t>50% of </a:t>
            </a:r>
            <a:r>
              <a:rPr lang="en-US" sz="1600" dirty="0">
                <a:solidFill>
                  <a:schemeClr val="bg1"/>
                </a:solidFill>
                <a:effectLst/>
                <a:latin typeface="Georgia" panose="02040502050405020303" pitchFamily="18" charset="0"/>
              </a:rPr>
              <a:t>clients would have been unrepresented without the assistance of the legal paraprofessional </a:t>
            </a:r>
          </a:p>
          <a:p>
            <a:pPr marL="285750" indent="-228600">
              <a:lnSpc>
                <a:spcPct val="90000"/>
              </a:lnSpc>
              <a:spcAft>
                <a:spcPts val="600"/>
              </a:spcAft>
              <a:buFont typeface="Arial" panose="020B0604020202020204" pitchFamily="34" charset="0"/>
              <a:buChar char="•"/>
            </a:pPr>
            <a:r>
              <a:rPr lang="en-US" sz="1600" dirty="0">
                <a:solidFill>
                  <a:schemeClr val="bg1"/>
                </a:solidFill>
                <a:latin typeface="Georgia" panose="02040502050405020303" pitchFamily="18" charset="0"/>
              </a:rPr>
              <a:t>&gt;50% of paraprofessionals </a:t>
            </a:r>
            <a:r>
              <a:rPr lang="en-US" sz="1600" dirty="0">
                <a:solidFill>
                  <a:schemeClr val="bg1"/>
                </a:solidFill>
                <a:effectLst/>
                <a:latin typeface="Georgia" panose="02040502050405020303" pitchFamily="18" charset="0"/>
              </a:rPr>
              <a:t>charged for their services</a:t>
            </a:r>
          </a:p>
          <a:p>
            <a:pPr marL="285750" indent="-228600">
              <a:lnSpc>
                <a:spcPct val="90000"/>
              </a:lnSpc>
              <a:spcAft>
                <a:spcPts val="600"/>
              </a:spcAft>
              <a:buFont typeface="Arial" panose="020B0604020202020204" pitchFamily="34" charset="0"/>
              <a:buChar char="•"/>
            </a:pPr>
            <a:r>
              <a:rPr lang="en-US" sz="1600" dirty="0">
                <a:solidFill>
                  <a:schemeClr val="bg1"/>
                </a:solidFill>
                <a:effectLst/>
                <a:latin typeface="Georgia" panose="02040502050405020303" pitchFamily="18" charset="0"/>
              </a:rPr>
              <a:t>Those who did not charge provided pro bono services or are affiliated with legal aid offices</a:t>
            </a:r>
            <a:endParaRPr lang="en-US" sz="1600" dirty="0">
              <a:solidFill>
                <a:schemeClr val="bg1"/>
              </a:solidFill>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600" dirty="0">
              <a:solidFill>
                <a:schemeClr val="bg1"/>
              </a:solidFill>
              <a:latin typeface="Georgia" panose="02040502050405020303" pitchFamily="18" charset="0"/>
            </a:endParaRPr>
          </a:p>
          <a:p>
            <a:pPr>
              <a:lnSpc>
                <a:spcPct val="90000"/>
              </a:lnSpc>
              <a:spcAft>
                <a:spcPts val="600"/>
              </a:spcAft>
            </a:pPr>
            <a:r>
              <a:rPr lang="en-US" sz="1600" dirty="0">
                <a:solidFill>
                  <a:schemeClr val="bg1"/>
                </a:solidFill>
                <a:latin typeface="Georgia" panose="02040502050405020303" pitchFamily="18" charset="0"/>
              </a:rPr>
              <a:t>8 supervising attorneys</a:t>
            </a:r>
          </a:p>
          <a:p>
            <a:pPr marL="285750" indent="-228600">
              <a:lnSpc>
                <a:spcPct val="90000"/>
              </a:lnSpc>
              <a:spcAft>
                <a:spcPts val="600"/>
              </a:spcAft>
              <a:buFont typeface="Arial" panose="020B0604020202020204" pitchFamily="34" charset="0"/>
              <a:buChar char="•"/>
            </a:pPr>
            <a:r>
              <a:rPr lang="en-US" sz="1600" dirty="0">
                <a:solidFill>
                  <a:schemeClr val="bg1"/>
                </a:solidFill>
                <a:effectLst/>
                <a:latin typeface="Georgia" panose="02040502050405020303" pitchFamily="18" charset="0"/>
              </a:rPr>
              <a:t>Legal paraprofessionals are “careful, serious, and excellent” </a:t>
            </a:r>
          </a:p>
          <a:p>
            <a:pPr marL="285750" indent="-228600">
              <a:lnSpc>
                <a:spcPct val="90000"/>
              </a:lnSpc>
              <a:spcAft>
                <a:spcPts val="600"/>
              </a:spcAft>
              <a:buFont typeface="Arial" panose="020B0604020202020204" pitchFamily="34" charset="0"/>
              <a:buChar char="•"/>
            </a:pPr>
            <a:r>
              <a:rPr lang="en-US" sz="1600" dirty="0">
                <a:solidFill>
                  <a:schemeClr val="bg1"/>
                </a:solidFill>
                <a:effectLst/>
                <a:latin typeface="Georgia" panose="02040502050405020303" pitchFamily="18" charset="0"/>
              </a:rPr>
              <a:t>No complaints about the legal paraprofessional’s performance in court or with how they managed cases</a:t>
            </a:r>
            <a:endParaRPr lang="en-US" sz="1600" dirty="0">
              <a:solidFill>
                <a:schemeClr val="bg1"/>
              </a:solidFill>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400" dirty="0">
              <a:solidFill>
                <a:schemeClr val="bg1"/>
              </a:solidFill>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1400" dirty="0">
              <a:solidFill>
                <a:schemeClr val="bg1"/>
              </a:solidFill>
            </a:endParaRPr>
          </a:p>
        </p:txBody>
      </p:sp>
      <p:sp>
        <p:nvSpPr>
          <p:cNvPr id="31" name="Rectangle 3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80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9670" y="241622"/>
            <a:ext cx="7141027" cy="961440"/>
          </a:xfrm>
        </p:spPr>
        <p:txBody>
          <a:bodyPr vert="horz" lIns="91440" tIns="45720" rIns="91440" bIns="45720" rtlCol="0" anchor="ctr">
            <a:normAutofit fontScale="90000"/>
          </a:bodyPr>
          <a:lstStyle/>
          <a:p>
            <a:r>
              <a:rPr lang="en-US" b="1" dirty="0">
                <a:latin typeface="Georgia" panose="02040502050405020303" pitchFamily="18" charset="0"/>
              </a:rPr>
              <a:t>Outcomes: Quality Vs. Harm</a:t>
            </a:r>
          </a:p>
        </p:txBody>
      </p:sp>
      <p:sp>
        <p:nvSpPr>
          <p:cNvPr id="5" name="TextBox 4">
            <a:extLst>
              <a:ext uri="{FF2B5EF4-FFF2-40B4-BE49-F238E27FC236}">
                <a16:creationId xmlns:a16="http://schemas.microsoft.com/office/drawing/2014/main" id="{48111B14-5617-4E01-A30A-8E9D377B9DFA}"/>
              </a:ext>
            </a:extLst>
          </p:cNvPr>
          <p:cNvSpPr txBox="1"/>
          <p:nvPr/>
        </p:nvSpPr>
        <p:spPr>
          <a:xfrm>
            <a:off x="249922" y="1743891"/>
            <a:ext cx="6332857" cy="4715692"/>
          </a:xfrm>
          <a:prstGeom prst="rect">
            <a:avLst/>
          </a:prstGeom>
        </p:spPr>
        <p:txBody>
          <a:bodyPr vert="horz" lIns="91440" tIns="45720" rIns="91440" bIns="45720" rtlCol="0" anchor="t">
            <a:normAutofit/>
          </a:bodyPr>
          <a:lstStyle/>
          <a:p>
            <a:pPr>
              <a:lnSpc>
                <a:spcPct val="90000"/>
              </a:lnSpc>
              <a:spcAft>
                <a:spcPts val="600"/>
              </a:spcAft>
              <a:defRPr/>
            </a:pPr>
            <a:r>
              <a:rPr lang="en-US" sz="2000" b="1" dirty="0">
                <a:latin typeface="Georgia" panose="02040502050405020303" pitchFamily="18" charset="0"/>
              </a:rPr>
              <a:t>Paralegal services in Ontario </a:t>
            </a:r>
          </a:p>
          <a:p>
            <a:pPr marL="457189"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Same rate of disciplinary action as lawyers</a:t>
            </a:r>
          </a:p>
          <a:p>
            <a:pPr marL="457189"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87% would use paralegal service again.</a:t>
            </a:r>
          </a:p>
          <a:p>
            <a:pPr marL="457189"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79% believed paralegal behaved professionally</a:t>
            </a:r>
          </a:p>
          <a:p>
            <a:pPr marL="457189"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74% of clients were satisfied or very satisfied </a:t>
            </a:r>
          </a:p>
          <a:p>
            <a:pPr marL="457189"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68% reported that services were good value</a:t>
            </a:r>
          </a:p>
          <a:p>
            <a:pPr marL="457189" indent="-228600">
              <a:lnSpc>
                <a:spcPct val="90000"/>
              </a:lnSpc>
              <a:spcAft>
                <a:spcPts val="600"/>
              </a:spcAft>
              <a:buFont typeface="Arial" panose="020B0604020202020204" pitchFamily="34" charset="0"/>
              <a:buChar char="•"/>
              <a:defRPr/>
            </a:pPr>
            <a:endParaRPr lang="en-US" sz="2000" b="1" dirty="0">
              <a:latin typeface="Georgia" panose="02040502050405020303" pitchFamily="18" charset="0"/>
            </a:endParaRPr>
          </a:p>
          <a:p>
            <a:pPr marL="3257897" lvl="7" indent="-285750">
              <a:lnSpc>
                <a:spcPct val="90000"/>
              </a:lnSpc>
              <a:spcAft>
                <a:spcPts val="600"/>
              </a:spcAft>
              <a:buFont typeface="Wingdings" panose="05000000000000000000" pitchFamily="2" charset="2"/>
              <a:buChar char="Ø"/>
              <a:defRPr/>
            </a:pPr>
            <a:r>
              <a:rPr lang="en-US" sz="2000" b="1" dirty="0">
                <a:latin typeface="Georgia" panose="02040502050405020303" pitchFamily="18" charset="0"/>
              </a:rPr>
              <a:t>Morris Report Five Year Review (2012)</a:t>
            </a:r>
          </a:p>
          <a:p>
            <a:pPr marL="457189" indent="-228600">
              <a:lnSpc>
                <a:spcPct val="90000"/>
              </a:lnSpc>
              <a:spcAft>
                <a:spcPts val="600"/>
              </a:spcAft>
              <a:buFont typeface="Arial" panose="020B0604020202020204" pitchFamily="34" charset="0"/>
              <a:buChar char="•"/>
              <a:defRPr/>
            </a:pPr>
            <a:endParaRPr lang="en-US" b="1" dirty="0"/>
          </a:p>
          <a:p>
            <a:pPr indent="-228600">
              <a:lnSpc>
                <a:spcPct val="90000"/>
              </a:lnSpc>
              <a:spcAft>
                <a:spcPts val="600"/>
              </a:spcAft>
              <a:buFont typeface="Arial" panose="020B0604020202020204" pitchFamily="34" charset="0"/>
              <a:buChar char="•"/>
              <a:defRPr/>
            </a:pPr>
            <a:endParaRPr lang="en-US" dirty="0"/>
          </a:p>
        </p:txBody>
      </p:sp>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D83F0CC-74C8-423B-A6B8-AE4AE9CF7E49}"/>
              </a:ext>
            </a:extLst>
          </p:cNvPr>
          <p:cNvPicPr>
            <a:picLocks noChangeAspect="1"/>
          </p:cNvPicPr>
          <p:nvPr/>
        </p:nvPicPr>
        <p:blipFill rotWithShape="1">
          <a:blip r:embed="rId3"/>
          <a:srcRect l="15251" r="319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Slide Number Placeholder 3"/>
          <p:cNvSpPr>
            <a:spLocks noGrp="1"/>
          </p:cNvSpPr>
          <p:nvPr>
            <p:ph type="sldNum" sz="quarter" idx="12"/>
          </p:nvPr>
        </p:nvSpPr>
        <p:spPr>
          <a:xfrm>
            <a:off x="11000232" y="6108192"/>
            <a:ext cx="548640" cy="548640"/>
          </a:xfrm>
          <a:prstGeom prst="ellipse">
            <a:avLst/>
          </a:prstGeom>
          <a:solidFill>
            <a:srgbClr val="50646A"/>
          </a:solidFill>
        </p:spPr>
        <p:txBody>
          <a:bodyPr vert="horz" lIns="91440" tIns="45720" rIns="91440" bIns="45720" rtlCol="0" anchor="ctr">
            <a:normAutofit/>
          </a:bodyPr>
          <a:lstStyle/>
          <a:p>
            <a:pPr algn="ctr">
              <a:spcAft>
                <a:spcPts val="600"/>
              </a:spcAft>
              <a:defRPr/>
            </a:pPr>
            <a:fld id="{2AFE1684-C093-4DFE-A743-533440514BB3}" type="slidenum">
              <a:rPr lang="en-US" sz="1500">
                <a:solidFill>
                  <a:srgbClr val="FFFFFF"/>
                </a:solidFill>
                <a:latin typeface="Calibri" panose="020F0502020204030204"/>
              </a:rPr>
              <a:pPr algn="ctr">
                <a:spcAft>
                  <a:spcPts val="600"/>
                </a:spcAft>
                <a:defRPr/>
              </a:pPr>
              <a:t>39</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37755580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BB4B04-3268-4F52-9014-9656811DE12E}"/>
              </a:ext>
            </a:extLst>
          </p:cNvPr>
          <p:cNvPicPr>
            <a:picLocks noChangeAspect="1"/>
          </p:cNvPicPr>
          <p:nvPr/>
        </p:nvPicPr>
        <p:blipFill>
          <a:blip r:embed="rId2"/>
          <a:stretch>
            <a:fillRect/>
          </a:stretch>
        </p:blipFill>
        <p:spPr>
          <a:xfrm>
            <a:off x="0" y="1815637"/>
            <a:ext cx="2311083" cy="5042363"/>
          </a:xfrm>
          <a:prstGeom prst="rect">
            <a:avLst/>
          </a:prstGeom>
        </p:spPr>
      </p:pic>
      <p:sp>
        <p:nvSpPr>
          <p:cNvPr id="2" name="Title 1">
            <a:extLst>
              <a:ext uri="{FF2B5EF4-FFF2-40B4-BE49-F238E27FC236}">
                <a16:creationId xmlns:a16="http://schemas.microsoft.com/office/drawing/2014/main" id="{D5B68400-57FD-408B-9C4F-99B26B774E92}"/>
              </a:ext>
            </a:extLst>
          </p:cNvPr>
          <p:cNvSpPr>
            <a:spLocks noGrp="1"/>
          </p:cNvSpPr>
          <p:nvPr>
            <p:ph type="title"/>
          </p:nvPr>
        </p:nvSpPr>
        <p:spPr>
          <a:xfrm>
            <a:off x="60157" y="248583"/>
            <a:ext cx="11739757" cy="1325563"/>
          </a:xfrm>
        </p:spPr>
        <p:txBody>
          <a:bodyPr>
            <a:normAutofit fontScale="90000"/>
          </a:bodyPr>
          <a:lstStyle/>
          <a:p>
            <a:r>
              <a:rPr lang="en-US" b="1" dirty="0">
                <a:latin typeface="Georgia" panose="02040502050405020303" pitchFamily="18" charset="0"/>
              </a:rPr>
              <a:t>People in Need: Way Up the Income Ladder</a:t>
            </a:r>
            <a:br>
              <a:rPr lang="en-US" dirty="0">
                <a:latin typeface="Georgia" panose="02040502050405020303" pitchFamily="18" charset="0"/>
              </a:rPr>
            </a:br>
            <a:endParaRPr lang="en-US" dirty="0">
              <a:latin typeface="Georgia" panose="02040502050405020303" pitchFamily="18" charset="0"/>
            </a:endParaRPr>
          </a:p>
        </p:txBody>
      </p:sp>
      <p:sp>
        <p:nvSpPr>
          <p:cNvPr id="4" name="Rectangle 3">
            <a:extLst>
              <a:ext uri="{FF2B5EF4-FFF2-40B4-BE49-F238E27FC236}">
                <a16:creationId xmlns:a16="http://schemas.microsoft.com/office/drawing/2014/main" id="{492CF644-A09B-4504-8AE8-531F938A5760}"/>
              </a:ext>
            </a:extLst>
          </p:cNvPr>
          <p:cNvSpPr/>
          <p:nvPr/>
        </p:nvSpPr>
        <p:spPr>
          <a:xfrm>
            <a:off x="3500960" y="5591097"/>
            <a:ext cx="8298955" cy="1599412"/>
          </a:xfrm>
          <a:prstGeom prst="rect">
            <a:avLst/>
          </a:prstGeom>
        </p:spPr>
        <p:txBody>
          <a:bodyPr wrap="square">
            <a:spAutoFit/>
          </a:bodyPr>
          <a:lstStyle/>
          <a:p>
            <a:pPr algn="ctr">
              <a:lnSpc>
                <a:spcPct val="90000"/>
              </a:lnSpc>
              <a:spcBef>
                <a:spcPts val="750"/>
              </a:spcBef>
              <a:defRPr/>
            </a:pPr>
            <a:r>
              <a:rPr lang="en-US" altLang="en-US" sz="2000" b="1" u="sng" dirty="0">
                <a:solidFill>
                  <a:srgbClr val="0070C0"/>
                </a:solidFill>
                <a:latin typeface="Georgia" panose="02040502050405020303" pitchFamily="18" charset="0"/>
              </a:rPr>
              <a:t>LSC Justice Gap Report (2017)</a:t>
            </a:r>
          </a:p>
          <a:p>
            <a:pPr marL="285750" indent="-285750">
              <a:lnSpc>
                <a:spcPct val="90000"/>
              </a:lnSpc>
              <a:spcBef>
                <a:spcPts val="750"/>
              </a:spcBef>
              <a:buFont typeface="Wingdings" panose="05000000000000000000" pitchFamily="2" charset="2"/>
              <a:buChar char="§"/>
              <a:defRPr/>
            </a:pPr>
            <a:r>
              <a:rPr lang="en-US" altLang="en-US" sz="2000" b="1" dirty="0">
                <a:solidFill>
                  <a:srgbClr val="0070C0"/>
                </a:solidFill>
                <a:latin typeface="Georgia" panose="02040502050405020303" pitchFamily="18" charset="0"/>
              </a:rPr>
              <a:t>86 % </a:t>
            </a:r>
            <a:r>
              <a:rPr lang="en-US" altLang="en-US" sz="2000" b="1" dirty="0">
                <a:latin typeface="Georgia" panose="02040502050405020303" pitchFamily="18" charset="0"/>
              </a:rPr>
              <a:t>of civil legal problems reported by low-income Americans in the prior year received </a:t>
            </a:r>
            <a:r>
              <a:rPr lang="en-US" altLang="en-US" sz="2000" b="1" dirty="0">
                <a:solidFill>
                  <a:srgbClr val="0070C0"/>
                </a:solidFill>
                <a:latin typeface="Georgia" panose="02040502050405020303" pitchFamily="18" charset="0"/>
              </a:rPr>
              <a:t>inadequate or no legal help</a:t>
            </a:r>
          </a:p>
          <a:p>
            <a:pPr marR="0" lvl="0" algn="l" defTabSz="685891" rtl="0" eaLnBrk="1" fontAlgn="auto" latinLnBrk="0" hangingPunct="1">
              <a:lnSpc>
                <a:spcPct val="90000"/>
              </a:lnSpc>
              <a:spcBef>
                <a:spcPts val="750"/>
              </a:spcBef>
              <a:spcAft>
                <a:spcPts val="0"/>
              </a:spcAft>
              <a:buClrTx/>
              <a:buSzTx/>
              <a:tabLst/>
              <a:defRPr/>
            </a:pPr>
            <a:endParaRPr kumimoji="0" lang="en-US" altLang="en-US"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endParaRPr>
          </a:p>
        </p:txBody>
      </p:sp>
      <p:sp>
        <p:nvSpPr>
          <p:cNvPr id="7" name="Text Placeholder 2">
            <a:extLst>
              <a:ext uri="{FF2B5EF4-FFF2-40B4-BE49-F238E27FC236}">
                <a16:creationId xmlns:a16="http://schemas.microsoft.com/office/drawing/2014/main" id="{00BF1F6D-170F-44ED-9CA4-58DC41795887}"/>
              </a:ext>
            </a:extLst>
          </p:cNvPr>
          <p:cNvSpPr txBox="1">
            <a:spLocks/>
          </p:cNvSpPr>
          <p:nvPr/>
        </p:nvSpPr>
        <p:spPr>
          <a:xfrm>
            <a:off x="2116222" y="2825460"/>
            <a:ext cx="9612527" cy="1796364"/>
          </a:xfrm>
          <a:prstGeom prst="rect">
            <a:avLst/>
          </a:prstGeom>
        </p:spPr>
        <p:txBody>
          <a:bodyPr/>
          <a:lstStyle>
            <a:lvl1pPr marL="170297" indent="-170297" algn="l" defTabSz="685949" rtl="0" eaLnBrk="1" latinLnBrk="0" hangingPunct="1">
              <a:lnSpc>
                <a:spcPct val="90000"/>
              </a:lnSpc>
              <a:spcBef>
                <a:spcPts val="0"/>
              </a:spcBef>
              <a:spcAft>
                <a:spcPts val="450"/>
              </a:spcAft>
              <a:buClr>
                <a:srgbClr val="CA1C20"/>
              </a:buClr>
              <a:buFont typeface="Wingdings" panose="05000000000000000000" pitchFamily="2" charset="2"/>
              <a:buChar char="§"/>
              <a:defRPr sz="2100" kern="1200" baseline="0">
                <a:solidFill>
                  <a:schemeClr val="tx1">
                    <a:lumMod val="50000"/>
                    <a:lumOff val="50000"/>
                  </a:schemeClr>
                </a:solidFill>
                <a:latin typeface="Georgia" panose="02040502050405020303" pitchFamily="18" charset="0"/>
                <a:ea typeface="+mn-ea"/>
                <a:cs typeface="Georgia" panose="02040502050405020303" pitchFamily="18" charset="0"/>
              </a:defRPr>
            </a:lvl1pPr>
            <a:lvl2pPr marL="345357" indent="-176250"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800" kern="1200" baseline="0">
                <a:solidFill>
                  <a:schemeClr val="tx1">
                    <a:lumMod val="50000"/>
                    <a:lumOff val="50000"/>
                  </a:schemeClr>
                </a:solidFill>
                <a:latin typeface="Georgia" panose="02040502050405020303" pitchFamily="18" charset="0"/>
                <a:ea typeface="+mn-ea"/>
                <a:cs typeface="Georgia" panose="02040502050405020303" pitchFamily="18" charset="0"/>
              </a:defRPr>
            </a:lvl2pPr>
            <a:lvl3pPr marL="471589" indent="-126234"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500" kern="1200" baseline="0">
                <a:solidFill>
                  <a:schemeClr val="tx1">
                    <a:lumMod val="50000"/>
                    <a:lumOff val="50000"/>
                  </a:schemeClr>
                </a:solidFill>
                <a:latin typeface="Georgia" panose="02040502050405020303" pitchFamily="18" charset="0"/>
                <a:ea typeface="+mn-ea"/>
                <a:cs typeface="Georgia" panose="02040502050405020303" pitchFamily="18" charset="0"/>
              </a:defRPr>
            </a:lvl3pPr>
            <a:lvl4pPr marL="641885"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400" kern="1200" baseline="0">
                <a:solidFill>
                  <a:schemeClr val="tx1">
                    <a:lumMod val="50000"/>
                    <a:lumOff val="50000"/>
                  </a:schemeClr>
                </a:solidFill>
                <a:latin typeface="Georgia" panose="02040502050405020303" pitchFamily="18" charset="0"/>
                <a:ea typeface="+mn-ea"/>
                <a:cs typeface="Georgia" panose="02040502050405020303" pitchFamily="18" charset="0"/>
              </a:defRPr>
            </a:lvl4pPr>
            <a:lvl5pPr marL="812182"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200" kern="1200" baseline="0">
                <a:solidFill>
                  <a:schemeClr val="tx1">
                    <a:lumMod val="50000"/>
                    <a:lumOff val="50000"/>
                  </a:schemeClr>
                </a:solidFill>
                <a:latin typeface="Georgia" panose="02040502050405020303" pitchFamily="18" charset="0"/>
                <a:ea typeface="+mn-ea"/>
                <a:cs typeface="Georgia" panose="02040502050405020303" pitchFamily="18" charset="0"/>
              </a:defRPr>
            </a:lvl5pPr>
            <a:lvl6pPr marL="943176" indent="-130997" algn="l" defTabSz="685949" rtl="0" eaLnBrk="1" latinLnBrk="0" hangingPunct="1">
              <a:lnSpc>
                <a:spcPct val="90000"/>
              </a:lnSpc>
              <a:spcBef>
                <a:spcPts val="0"/>
              </a:spcBef>
              <a:buClr>
                <a:srgbClr val="FF661C"/>
              </a:buClr>
              <a:buFont typeface="Franklin Gothic Book" panose="020B0503020102020204" pitchFamily="34" charset="0"/>
              <a:buChar char="–"/>
              <a:defRPr sz="1100" kern="1200">
                <a:solidFill>
                  <a:schemeClr val="accent6"/>
                </a:solidFill>
                <a:latin typeface="+mn-lt"/>
                <a:ea typeface="+mn-ea"/>
                <a:cs typeface="+mn-cs"/>
              </a:defRPr>
            </a:lvl6pPr>
            <a:lvl7pPr marL="1070605" indent="-12742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7pPr>
            <a:lvl8pPr marL="1201601" indent="-130997"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8pPr>
            <a:lvl9pPr marL="1327834" indent="-12623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9pPr>
          </a:lstStyle>
          <a:p>
            <a:pPr marL="0" marR="0" lvl="0" indent="0" algn="ctr" defTabSz="685949" rtl="0" eaLnBrk="1" fontAlgn="auto" latinLnBrk="0" hangingPunct="1">
              <a:lnSpc>
                <a:spcPct val="100000"/>
              </a:lnSpc>
              <a:spcBef>
                <a:spcPts val="1000"/>
              </a:spcBef>
              <a:spcAft>
                <a:spcPts val="0"/>
              </a:spcAft>
              <a:buClr>
                <a:srgbClr val="CA1C20"/>
              </a:buClr>
              <a:buSzTx/>
              <a:buNone/>
              <a:tabLst/>
              <a:defRPr/>
            </a:pPr>
            <a:r>
              <a:rPr kumimoji="0" lang="en-US" sz="2000" b="1" i="0" u="sng" strike="noStrike" kern="1200" cap="none" spc="0" normalizeH="0" baseline="0" noProof="0" dirty="0">
                <a:ln>
                  <a:noFill/>
                </a:ln>
                <a:solidFill>
                  <a:srgbClr val="0070C0"/>
                </a:solidFill>
                <a:effectLst/>
                <a:uLnTx/>
                <a:uFillTx/>
              </a:rPr>
              <a:t>NCSC Landscape of Civil Litigation in State Courts (2015)</a:t>
            </a:r>
          </a:p>
          <a:p>
            <a:pPr marL="342900" marR="0" lvl="0" indent="-342900" algn="l" defTabSz="685949" rtl="0" eaLnBrk="1" fontAlgn="auto" latinLnBrk="0" hangingPunct="1">
              <a:lnSpc>
                <a:spcPct val="100000"/>
              </a:lnSpc>
              <a:spcBef>
                <a:spcPts val="1000"/>
              </a:spcBef>
              <a:spcAft>
                <a:spcPts val="0"/>
              </a:spcAft>
              <a:buClr>
                <a:srgbClr val="0070C0"/>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0070C0"/>
                </a:solidFill>
                <a:effectLst/>
                <a:uLnTx/>
                <a:uFillTx/>
              </a:rPr>
              <a:t>76% of all non-domestic</a:t>
            </a:r>
            <a:r>
              <a:rPr kumimoji="0" lang="en-US" sz="2000" b="1" i="0" u="none" strike="noStrike" kern="1200" cap="none" spc="0" normalizeH="0" noProof="0" dirty="0">
                <a:ln>
                  <a:noFill/>
                </a:ln>
                <a:solidFill>
                  <a:srgbClr val="0070C0"/>
                </a:solidFill>
                <a:effectLst/>
                <a:uLnTx/>
                <a:uFillTx/>
              </a:rPr>
              <a:t> civil </a:t>
            </a:r>
            <a:r>
              <a:rPr kumimoji="0" lang="en-US" sz="2000" b="1" i="0" u="none" strike="noStrike" kern="1200" cap="none" spc="0" normalizeH="0" baseline="0" noProof="0" dirty="0">
                <a:ln>
                  <a:noFill/>
                </a:ln>
                <a:solidFill>
                  <a:srgbClr val="0070C0"/>
                </a:solidFill>
                <a:effectLst/>
                <a:uLnTx/>
                <a:uFillTx/>
              </a:rPr>
              <a:t>cases </a:t>
            </a:r>
            <a:r>
              <a:rPr kumimoji="0" lang="en-US" sz="2000" b="1" i="0" u="none" strike="noStrike" kern="1200" cap="none" spc="0" normalizeH="0" baseline="0" noProof="0" dirty="0">
                <a:ln>
                  <a:noFill/>
                </a:ln>
                <a:solidFill>
                  <a:schemeClr val="tx1"/>
                </a:solidFill>
                <a:effectLst/>
                <a:uLnTx/>
                <a:uFillTx/>
              </a:rPr>
              <a:t>in state courts involve at least one </a:t>
            </a:r>
            <a:r>
              <a:rPr kumimoji="0" lang="en-US" sz="2000" b="1" i="0" u="none" strike="noStrike" kern="1200" cap="none" spc="0" normalizeH="0" baseline="0" noProof="0" dirty="0">
                <a:ln>
                  <a:noFill/>
                </a:ln>
                <a:solidFill>
                  <a:srgbClr val="0070C0"/>
                </a:solidFill>
                <a:effectLst/>
                <a:uLnTx/>
                <a:uFillTx/>
              </a:rPr>
              <a:t>self-represented party </a:t>
            </a:r>
          </a:p>
          <a:p>
            <a:pPr marL="517960" lvl="1" indent="-342900">
              <a:lnSpc>
                <a:spcPct val="100000"/>
              </a:lnSpc>
              <a:spcBef>
                <a:spcPts val="1000"/>
              </a:spcBef>
              <a:spcAft>
                <a:spcPts val="0"/>
              </a:spcAft>
              <a:buClr>
                <a:srgbClr val="0070C0"/>
              </a:buClr>
              <a:buFont typeface="Arial" panose="020B0604020202020204" pitchFamily="34" charset="0"/>
              <a:buChar char="•"/>
              <a:defRPr/>
            </a:pPr>
            <a:r>
              <a:rPr lang="en-US" b="1" dirty="0">
                <a:solidFill>
                  <a:srgbClr val="0070C0"/>
                </a:solidFill>
              </a:rPr>
              <a:t>90% and more </a:t>
            </a:r>
            <a:r>
              <a:rPr lang="en-US" b="1" dirty="0">
                <a:solidFill>
                  <a:schemeClr val="tx1"/>
                </a:solidFill>
              </a:rPr>
              <a:t>for</a:t>
            </a:r>
            <a:r>
              <a:rPr lang="en-US" b="1" dirty="0">
                <a:solidFill>
                  <a:srgbClr val="000000">
                    <a:lumMod val="50000"/>
                    <a:lumOff val="50000"/>
                  </a:srgbClr>
                </a:solidFill>
              </a:rPr>
              <a:t> </a:t>
            </a:r>
            <a:r>
              <a:rPr lang="en-US" b="1" dirty="0">
                <a:solidFill>
                  <a:srgbClr val="0070C0"/>
                </a:solidFill>
              </a:rPr>
              <a:t>eviction</a:t>
            </a:r>
            <a:r>
              <a:rPr lang="en-US" b="1" dirty="0">
                <a:solidFill>
                  <a:srgbClr val="000000">
                    <a:lumMod val="50000"/>
                    <a:lumOff val="50000"/>
                  </a:srgbClr>
                </a:solidFill>
              </a:rPr>
              <a:t> </a:t>
            </a:r>
            <a:r>
              <a:rPr lang="en-US" b="1" dirty="0">
                <a:solidFill>
                  <a:schemeClr val="tx1"/>
                </a:solidFill>
              </a:rPr>
              <a:t>and</a:t>
            </a:r>
            <a:r>
              <a:rPr lang="en-US" b="1" dirty="0">
                <a:solidFill>
                  <a:srgbClr val="000000">
                    <a:lumMod val="50000"/>
                    <a:lumOff val="50000"/>
                  </a:srgbClr>
                </a:solidFill>
              </a:rPr>
              <a:t> </a:t>
            </a:r>
            <a:r>
              <a:rPr lang="en-US" b="1" dirty="0">
                <a:solidFill>
                  <a:srgbClr val="0070C0"/>
                </a:solidFill>
              </a:rPr>
              <a:t>debt collection (mainly defendants).</a:t>
            </a:r>
            <a:endParaRPr kumimoji="0" lang="en-US" sz="1400" b="1" i="0" u="none" strike="noStrike" kern="1200" cap="none" spc="0" normalizeH="0" baseline="0" noProof="0" dirty="0">
              <a:ln>
                <a:noFill/>
              </a:ln>
              <a:solidFill>
                <a:srgbClr val="0070C0"/>
              </a:solidFill>
              <a:effectLst/>
              <a:uLnTx/>
              <a:uFillTx/>
            </a:endParaRPr>
          </a:p>
          <a:p>
            <a:pPr marL="517960" lvl="1" indent="-342900">
              <a:lnSpc>
                <a:spcPct val="100000"/>
              </a:lnSpc>
              <a:spcBef>
                <a:spcPts val="1000"/>
              </a:spcBef>
              <a:spcAft>
                <a:spcPts val="0"/>
              </a:spcAft>
              <a:buClr>
                <a:srgbClr val="0070C0"/>
              </a:buClr>
              <a:buFont typeface="Arial" panose="020B0604020202020204" pitchFamily="34" charset="0"/>
              <a:buChar char="•"/>
              <a:defRPr/>
            </a:pPr>
            <a:r>
              <a:rPr lang="en-US" sz="1700" b="1" dirty="0">
                <a:solidFill>
                  <a:schemeClr val="tx1"/>
                </a:solidFill>
              </a:rPr>
              <a:t>Upwards of </a:t>
            </a:r>
            <a:r>
              <a:rPr lang="en-US" sz="1700" b="1" dirty="0">
                <a:solidFill>
                  <a:srgbClr val="0070C0"/>
                </a:solidFill>
              </a:rPr>
              <a:t>80-90% of family law cases </a:t>
            </a:r>
            <a:r>
              <a:rPr lang="en-US" sz="1700" b="1" dirty="0">
                <a:solidFill>
                  <a:schemeClr val="tx1"/>
                </a:solidFill>
              </a:rPr>
              <a:t>involve</a:t>
            </a:r>
            <a:r>
              <a:rPr lang="en-US" sz="1700" b="1" dirty="0">
                <a:solidFill>
                  <a:srgbClr val="C00000"/>
                </a:solidFill>
              </a:rPr>
              <a:t> </a:t>
            </a:r>
            <a:r>
              <a:rPr lang="en-US" sz="1700" b="1" dirty="0">
                <a:solidFill>
                  <a:srgbClr val="0070C0"/>
                </a:solidFill>
              </a:rPr>
              <a:t>at least one unrepresented party</a:t>
            </a:r>
            <a:endParaRPr lang="en-US" sz="1700" b="1" dirty="0">
              <a:solidFill>
                <a:srgbClr val="C00000"/>
              </a:solidFill>
            </a:endParaRPr>
          </a:p>
          <a:p>
            <a:pPr marL="342900" lvl="0" indent="-342900">
              <a:lnSpc>
                <a:spcPct val="100000"/>
              </a:lnSpc>
              <a:spcBef>
                <a:spcPts val="1000"/>
              </a:spcBef>
              <a:spcAft>
                <a:spcPts val="0"/>
              </a:spcAft>
              <a:buClr>
                <a:srgbClr val="0070C0"/>
              </a:buClr>
              <a:defRPr/>
            </a:pPr>
            <a:r>
              <a:rPr lang="en-US" sz="2000" b="1" dirty="0">
                <a:solidFill>
                  <a:srgbClr val="0070C0"/>
                </a:solidFill>
              </a:rPr>
              <a:t>64% </a:t>
            </a:r>
            <a:r>
              <a:rPr lang="en-US" sz="2000" b="1" dirty="0">
                <a:solidFill>
                  <a:schemeClr val="tx1"/>
                </a:solidFill>
              </a:rPr>
              <a:t>of caseload are contracts cases (debt collection/eviction). </a:t>
            </a:r>
            <a:r>
              <a:rPr kumimoji="0" lang="en-US" sz="2000" b="1" i="0" u="none" strike="noStrike" kern="1200" cap="none" spc="0" normalizeH="0" baseline="0" noProof="0" dirty="0">
                <a:ln>
                  <a:noFill/>
                </a:ln>
                <a:solidFill>
                  <a:schemeClr val="tx1"/>
                </a:solidFill>
                <a:effectLst/>
                <a:uLnTx/>
                <a:uFillTx/>
              </a:rPr>
              <a:t>Only</a:t>
            </a:r>
            <a:r>
              <a:rPr kumimoji="0" lang="en-US" sz="2000" b="1" i="0" u="none" strike="noStrike" kern="1200" cap="none" spc="0" normalizeH="0" baseline="0" noProof="0" dirty="0">
                <a:ln>
                  <a:noFill/>
                </a:ln>
                <a:solidFill>
                  <a:srgbClr val="C00000"/>
                </a:solidFill>
                <a:effectLst/>
                <a:uLnTx/>
                <a:uFillTx/>
              </a:rPr>
              <a:t> </a:t>
            </a:r>
            <a:r>
              <a:rPr kumimoji="0" lang="en-US" sz="2000" b="1" i="0" u="none" strike="noStrike" kern="1200" cap="none" spc="0" normalizeH="0" baseline="0" noProof="0" dirty="0">
                <a:ln>
                  <a:noFill/>
                </a:ln>
                <a:solidFill>
                  <a:srgbClr val="0070C0"/>
                </a:solidFill>
                <a:effectLst/>
                <a:uLnTx/>
                <a:uFillTx/>
              </a:rPr>
              <a:t>7%</a:t>
            </a:r>
            <a:r>
              <a:rPr kumimoji="0" lang="en-US" sz="2000" b="1" i="0" u="none" strike="noStrike" kern="1200" cap="none" spc="0" normalizeH="0" baseline="0" noProof="0" dirty="0">
                <a:ln>
                  <a:noFill/>
                </a:ln>
                <a:solidFill>
                  <a:srgbClr val="C00000"/>
                </a:solidFill>
                <a:effectLst/>
                <a:uLnTx/>
                <a:uFillTx/>
              </a:rPr>
              <a:t> </a:t>
            </a:r>
            <a:r>
              <a:rPr kumimoji="0" lang="en-US" sz="2000" b="1" i="0" u="none" strike="noStrike" kern="1200" cap="none" spc="0" normalizeH="0" baseline="0" noProof="0" dirty="0">
                <a:ln>
                  <a:noFill/>
                </a:ln>
                <a:solidFill>
                  <a:schemeClr val="tx1"/>
                </a:solidFill>
                <a:effectLst/>
                <a:uLnTx/>
                <a:uFillTx/>
              </a:rPr>
              <a:t>of caseload</a:t>
            </a:r>
            <a:r>
              <a:rPr kumimoji="0" lang="en-US" sz="2000" b="1" i="0" u="none" strike="noStrike" kern="1200" cap="none" spc="0" normalizeH="0" noProof="0" dirty="0">
                <a:ln>
                  <a:noFill/>
                </a:ln>
                <a:solidFill>
                  <a:schemeClr val="tx1"/>
                </a:solidFill>
                <a:effectLst/>
                <a:uLnTx/>
                <a:uFillTx/>
              </a:rPr>
              <a:t> </a:t>
            </a:r>
            <a:r>
              <a:rPr lang="en-US" sz="2000" b="1" dirty="0">
                <a:solidFill>
                  <a:schemeClr val="tx1"/>
                </a:solidFill>
              </a:rPr>
              <a:t>are</a:t>
            </a:r>
            <a:r>
              <a:rPr kumimoji="0" lang="en-US" sz="2000" b="1" i="0" u="none" strike="noStrike" kern="1200" cap="none" spc="0" normalizeH="0" baseline="0" noProof="0" dirty="0">
                <a:ln>
                  <a:noFill/>
                </a:ln>
                <a:solidFill>
                  <a:srgbClr val="C00000"/>
                </a:solidFill>
                <a:effectLst/>
                <a:uLnTx/>
                <a:uFillTx/>
              </a:rPr>
              <a:t> </a:t>
            </a:r>
            <a:r>
              <a:rPr kumimoji="0" lang="en-US" sz="2000" b="1" i="0" u="none" strike="noStrike" kern="1200" cap="none" spc="0" normalizeH="0" baseline="0" noProof="0" dirty="0">
                <a:ln>
                  <a:noFill/>
                </a:ln>
                <a:solidFill>
                  <a:srgbClr val="0070C0"/>
                </a:solidFill>
                <a:effectLst/>
                <a:uLnTx/>
                <a:uFillTx/>
              </a:rPr>
              <a:t>tort</a:t>
            </a:r>
            <a:r>
              <a:rPr kumimoji="0" lang="en-US" sz="2000" b="1" i="0" u="none" strike="noStrike" kern="1200" cap="none" spc="0" normalizeH="0" baseline="0" noProof="0" dirty="0">
                <a:ln>
                  <a:noFill/>
                </a:ln>
                <a:solidFill>
                  <a:srgbClr val="C00000"/>
                </a:solidFill>
                <a:effectLst/>
                <a:uLnTx/>
                <a:uFillTx/>
              </a:rPr>
              <a:t> </a:t>
            </a:r>
            <a:r>
              <a:rPr kumimoji="0" lang="en-US" sz="2000" b="1" i="0" u="none" strike="noStrike" kern="1200" cap="none" spc="0" normalizeH="0" baseline="0" noProof="0" dirty="0">
                <a:ln>
                  <a:noFill/>
                </a:ln>
                <a:solidFill>
                  <a:schemeClr val="tx1"/>
                </a:solidFill>
                <a:effectLst/>
                <a:uLnTx/>
                <a:uFillTx/>
              </a:rPr>
              <a:t>cases.</a:t>
            </a:r>
          </a:p>
          <a:p>
            <a:pPr marL="0" marR="0" lvl="0" indent="0" algn="l" defTabSz="685949" rtl="0" eaLnBrk="1" fontAlgn="auto" latinLnBrk="0" hangingPunct="1">
              <a:lnSpc>
                <a:spcPct val="100000"/>
              </a:lnSpc>
              <a:spcBef>
                <a:spcPts val="1000"/>
              </a:spcBef>
              <a:spcAft>
                <a:spcPts val="0"/>
              </a:spcAft>
              <a:buClr>
                <a:srgbClr val="CA1C20"/>
              </a:buClr>
              <a:buSzTx/>
              <a:buNone/>
              <a:tabLst/>
              <a:defRPr/>
            </a:pPr>
            <a:endParaRPr kumimoji="0" lang="en-US" sz="2000" b="0" i="0" u="none" strike="noStrike" kern="1200" cap="none" spc="0" normalizeH="0" baseline="0" noProof="0" dirty="0">
              <a:ln>
                <a:noFill/>
              </a:ln>
              <a:solidFill>
                <a:srgbClr val="C00000"/>
              </a:solidFill>
              <a:effectLst/>
              <a:uLnTx/>
              <a:uFillTx/>
              <a:latin typeface="Georgia" panose="02040502050405020303" pitchFamily="18" charset="0"/>
              <a:ea typeface="+mn-ea"/>
            </a:endParaRPr>
          </a:p>
        </p:txBody>
      </p:sp>
      <p:sp>
        <p:nvSpPr>
          <p:cNvPr id="8" name="TextBox 7">
            <a:extLst>
              <a:ext uri="{FF2B5EF4-FFF2-40B4-BE49-F238E27FC236}">
                <a16:creationId xmlns:a16="http://schemas.microsoft.com/office/drawing/2014/main" id="{512296CA-460F-4C8A-9131-95434C531B92}"/>
              </a:ext>
            </a:extLst>
          </p:cNvPr>
          <p:cNvSpPr txBox="1"/>
          <p:nvPr/>
        </p:nvSpPr>
        <p:spPr>
          <a:xfrm>
            <a:off x="914400" y="1153047"/>
            <a:ext cx="11032527" cy="1600438"/>
          </a:xfrm>
          <a:prstGeom prst="rect">
            <a:avLst/>
          </a:prstGeom>
          <a:noFill/>
        </p:spPr>
        <p:txBody>
          <a:bodyPr wrap="square">
            <a:spAutoFit/>
          </a:bodyPr>
          <a:lstStyle/>
          <a:p>
            <a:pPr algn="ctr">
              <a:buClr>
                <a:srgbClr val="C00000"/>
              </a:buClr>
            </a:pPr>
            <a:r>
              <a:rPr lang="en-US" sz="2000" b="1" u="sng" dirty="0">
                <a:solidFill>
                  <a:srgbClr val="0070C0"/>
                </a:solidFill>
                <a:effectLst/>
                <a:latin typeface="Georgia" panose="02040502050405020303" pitchFamily="18" charset="0"/>
                <a:ea typeface="Calibri" panose="020F0502020204030204" pitchFamily="34" charset="0"/>
              </a:rPr>
              <a:t>IAALS Justice Needs (2021)</a:t>
            </a:r>
          </a:p>
          <a:p>
            <a:pPr marL="285750" indent="-285750">
              <a:buClr>
                <a:srgbClr val="0070C0"/>
              </a:buClr>
              <a:buFont typeface="Wingdings" panose="05000000000000000000" pitchFamily="2" charset="2"/>
              <a:buChar char="§"/>
            </a:pPr>
            <a:r>
              <a:rPr lang="en-US" sz="2000" b="1" dirty="0">
                <a:latin typeface="Georgia" panose="02040502050405020303" pitchFamily="18" charset="0"/>
                <a:ea typeface="Calibri" panose="020F0502020204030204" pitchFamily="34" charset="0"/>
              </a:rPr>
              <a:t>Broad societal problem. I</a:t>
            </a:r>
            <a:r>
              <a:rPr lang="en-US" sz="2000" b="1" dirty="0">
                <a:latin typeface="Georgia" panose="02040502050405020303" pitchFamily="18" charset="0"/>
              </a:rPr>
              <a:t>mpacts people from all walks of life.</a:t>
            </a:r>
          </a:p>
          <a:p>
            <a:pPr marL="800100" lvl="1" indent="-342900">
              <a:buClr>
                <a:srgbClr val="0070C0"/>
              </a:buClr>
              <a:buFont typeface="Arial" panose="020B0604020202020204" pitchFamily="34" charset="0"/>
              <a:buChar char="•"/>
            </a:pPr>
            <a:r>
              <a:rPr lang="en-US" sz="2000" b="1" dirty="0">
                <a:solidFill>
                  <a:srgbClr val="0070C0"/>
                </a:solidFill>
                <a:latin typeface="Georgia" panose="02040502050405020303" pitchFamily="18" charset="0"/>
                <a:ea typeface="Calibri" panose="020F0502020204030204" pitchFamily="34" charset="0"/>
              </a:rPr>
              <a:t>66%</a:t>
            </a:r>
            <a:r>
              <a:rPr lang="en-US" sz="2000" b="1" dirty="0">
                <a:solidFill>
                  <a:schemeClr val="bg2">
                    <a:lumMod val="50000"/>
                  </a:schemeClr>
                </a:solidFill>
                <a:latin typeface="Georgia" panose="02040502050405020303" pitchFamily="18" charset="0"/>
                <a:ea typeface="Calibri" panose="020F0502020204030204" pitchFamily="34" charset="0"/>
              </a:rPr>
              <a:t> </a:t>
            </a:r>
            <a:r>
              <a:rPr lang="en-US" sz="2000" b="1" dirty="0">
                <a:latin typeface="Georgia" panose="02040502050405020303" pitchFamily="18" charset="0"/>
                <a:ea typeface="Calibri" panose="020F0502020204030204" pitchFamily="34" charset="0"/>
              </a:rPr>
              <a:t>experienced</a:t>
            </a:r>
            <a:r>
              <a:rPr lang="en-US" sz="2000" b="1" dirty="0">
                <a:solidFill>
                  <a:schemeClr val="bg2">
                    <a:lumMod val="50000"/>
                  </a:schemeClr>
                </a:solidFill>
                <a:latin typeface="Georgia" panose="02040502050405020303" pitchFamily="18" charset="0"/>
                <a:ea typeface="Calibri" panose="020F0502020204030204" pitchFamily="34" charset="0"/>
              </a:rPr>
              <a:t> </a:t>
            </a:r>
            <a:r>
              <a:rPr lang="en-US" sz="2000" b="1" dirty="0">
                <a:solidFill>
                  <a:srgbClr val="0070C0"/>
                </a:solidFill>
                <a:latin typeface="Georgia" panose="02040502050405020303" pitchFamily="18" charset="0"/>
                <a:ea typeface="Calibri" panose="020F0502020204030204" pitchFamily="34" charset="0"/>
              </a:rPr>
              <a:t>at least one legal issue </a:t>
            </a:r>
            <a:r>
              <a:rPr lang="en-US" sz="2000" b="1" dirty="0">
                <a:latin typeface="Georgia" panose="02040502050405020303" pitchFamily="18" charset="0"/>
                <a:ea typeface="Calibri" panose="020F0502020204030204" pitchFamily="34" charset="0"/>
              </a:rPr>
              <a:t>in the past four years, with just </a:t>
            </a:r>
            <a:r>
              <a:rPr lang="en-US" sz="2000" b="1" dirty="0">
                <a:solidFill>
                  <a:srgbClr val="0070C0"/>
                </a:solidFill>
                <a:latin typeface="Georgia" panose="02040502050405020303" pitchFamily="18" charset="0"/>
                <a:ea typeface="Calibri" panose="020F0502020204030204" pitchFamily="34" charset="0"/>
              </a:rPr>
              <a:t>49% of those problems having been completely resolved. </a:t>
            </a:r>
          </a:p>
          <a:p>
            <a:pPr>
              <a:buClr>
                <a:srgbClr val="C00000"/>
              </a:buClr>
            </a:pPr>
            <a:endParaRPr lang="en-US" dirty="0">
              <a:solidFill>
                <a:schemeClr val="bg2">
                  <a:lumMod val="50000"/>
                </a:schemeClr>
              </a:solidFill>
              <a:latin typeface="Georgia" panose="02040502050405020303" pitchFamily="18" charset="0"/>
            </a:endParaRPr>
          </a:p>
        </p:txBody>
      </p:sp>
    </p:spTree>
    <p:extLst>
      <p:ext uri="{BB962C8B-B14F-4D97-AF65-F5344CB8AC3E}">
        <p14:creationId xmlns:p14="http://schemas.microsoft.com/office/powerpoint/2010/main" val="25296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781483" y="141552"/>
            <a:ext cx="7262127" cy="1325563"/>
          </a:xfrm>
        </p:spPr>
        <p:txBody>
          <a:bodyPr vert="horz" lIns="91440" tIns="45720" rIns="91440" bIns="45720" rtlCol="0" anchor="ctr">
            <a:normAutofit/>
          </a:bodyPr>
          <a:lstStyle/>
          <a:p>
            <a:r>
              <a:rPr lang="en-US" b="1" dirty="0">
                <a:latin typeface="Georgia" panose="02040502050405020303" pitchFamily="18" charset="0"/>
              </a:rPr>
              <a:t>Outcomes: Quality Versus Harm</a:t>
            </a:r>
          </a:p>
        </p:txBody>
      </p:sp>
      <p:sp>
        <p:nvSpPr>
          <p:cNvPr id="30" name="Freeform: Shape 29">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A73A38C-4A5E-4BF6-8B77-519094A0C060}"/>
              </a:ext>
            </a:extLst>
          </p:cNvPr>
          <p:cNvPicPr>
            <a:picLocks noChangeAspect="1"/>
          </p:cNvPicPr>
          <p:nvPr/>
        </p:nvPicPr>
        <p:blipFill>
          <a:blip r:embed="rId3"/>
          <a:stretch>
            <a:fillRect/>
          </a:stretch>
        </p:blipFill>
        <p:spPr>
          <a:xfrm>
            <a:off x="1366952" y="201168"/>
            <a:ext cx="1533837" cy="2679192"/>
          </a:xfrm>
          <a:prstGeom prst="rect">
            <a:avLst/>
          </a:prstGeom>
        </p:spPr>
      </p:pic>
      <p:sp>
        <p:nvSpPr>
          <p:cNvPr id="34" name="Freeform: Shape 33">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6">
            <a:extLst>
              <a:ext uri="{FF2B5EF4-FFF2-40B4-BE49-F238E27FC236}">
                <a16:creationId xmlns:a16="http://schemas.microsoft.com/office/drawing/2014/main" id="{CF351015-F199-4BAD-9B4D-E1266370C0C3}"/>
              </a:ext>
            </a:extLst>
          </p:cNvPr>
          <p:cNvPicPr>
            <a:picLocks noGrp="1" noChangeAspect="1"/>
          </p:cNvPicPr>
          <p:nvPr>
            <p:ph idx="1"/>
          </p:nvPr>
        </p:nvPicPr>
        <p:blipFill>
          <a:blip r:embed="rId4"/>
          <a:stretch>
            <a:fillRect/>
          </a:stretch>
        </p:blipFill>
        <p:spPr>
          <a:xfrm>
            <a:off x="342074" y="4731276"/>
            <a:ext cx="2360951" cy="1920240"/>
          </a:xfrm>
          <a:prstGeom prst="rect">
            <a:avLst/>
          </a:prstGeom>
        </p:spPr>
      </p:pic>
      <p:sp>
        <p:nvSpPr>
          <p:cNvPr id="2" name="Rectangle 1">
            <a:extLst>
              <a:ext uri="{FF2B5EF4-FFF2-40B4-BE49-F238E27FC236}">
                <a16:creationId xmlns:a16="http://schemas.microsoft.com/office/drawing/2014/main" id="{5EFB05C6-BA0D-4663-8E2C-B11616B90185}"/>
              </a:ext>
            </a:extLst>
          </p:cNvPr>
          <p:cNvSpPr/>
          <p:nvPr/>
        </p:nvSpPr>
        <p:spPr>
          <a:xfrm>
            <a:off x="4954214" y="1961147"/>
            <a:ext cx="7029721" cy="4100897"/>
          </a:xfrm>
          <a:prstGeom prst="rect">
            <a:avLst/>
          </a:prstGeom>
        </p:spPr>
        <p:txBody>
          <a:bodyPr vert="horz" lIns="91440" tIns="45720" rIns="91440" bIns="45720" rtlCol="0" anchor="t">
            <a:noAutofit/>
          </a:bodyPr>
          <a:lstStyle/>
          <a:p>
            <a:pPr marL="342891"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No increase in complaints or discipline in England &amp; Wales and Australia for ABS model</a:t>
            </a:r>
          </a:p>
          <a:p>
            <a:pPr marL="342891" indent="-228600">
              <a:lnSpc>
                <a:spcPct val="90000"/>
              </a:lnSpc>
              <a:spcAft>
                <a:spcPts val="600"/>
              </a:spcAft>
              <a:buFont typeface="Arial" panose="020B0604020202020204" pitchFamily="34" charset="0"/>
              <a:buChar char="•"/>
              <a:defRPr/>
            </a:pPr>
            <a:endParaRPr lang="en-US" sz="2000" b="1" dirty="0">
              <a:latin typeface="Georgia" panose="02040502050405020303" pitchFamily="18" charset="0"/>
            </a:endParaRPr>
          </a:p>
          <a:p>
            <a:pPr marL="342891"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The LSB found that the quality of legal services improved, as measured by the 12% increase in the number of “first tier” complaints being resolved. The report noted that new business models, including ABSs, have better and more responsive consumer complaint processes</a:t>
            </a:r>
          </a:p>
          <a:p>
            <a:pPr indent="-228600">
              <a:lnSpc>
                <a:spcPct val="90000"/>
              </a:lnSpc>
              <a:spcAft>
                <a:spcPts val="600"/>
              </a:spcAft>
              <a:buFont typeface="Arial" panose="020B0604020202020204" pitchFamily="34" charset="0"/>
              <a:buChar char="•"/>
              <a:defRPr/>
            </a:pPr>
            <a:endParaRPr lang="en-US" sz="2000" b="1" dirty="0">
              <a:latin typeface="Georgia" panose="02040502050405020303" pitchFamily="18" charset="0"/>
            </a:endParaRPr>
          </a:p>
          <a:p>
            <a:pPr marL="342891" indent="-228600">
              <a:lnSpc>
                <a:spcPct val="90000"/>
              </a:lnSpc>
              <a:spcAft>
                <a:spcPts val="600"/>
              </a:spcAft>
              <a:buFont typeface="Arial" panose="020B0604020202020204" pitchFamily="34" charset="0"/>
              <a:buChar char="•"/>
              <a:defRPr/>
            </a:pPr>
            <a:r>
              <a:rPr lang="en-US" sz="2000" b="1" dirty="0">
                <a:latin typeface="Georgia" panose="02040502050405020303" pitchFamily="18" charset="0"/>
              </a:rPr>
              <a:t>ABSs were 13-15% more likely to introduce new legal services in England &amp; Wales, resulting in improved access, choice, and quality of service (Centre for Strategy &amp; Evaluation Services)</a:t>
            </a:r>
          </a:p>
        </p:txBody>
      </p:sp>
    </p:spTree>
    <p:extLst>
      <p:ext uri="{BB962C8B-B14F-4D97-AF65-F5344CB8AC3E}">
        <p14:creationId xmlns:p14="http://schemas.microsoft.com/office/powerpoint/2010/main" val="109457872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timeline&#10;&#10;Description automatically generated">
            <a:extLst>
              <a:ext uri="{FF2B5EF4-FFF2-40B4-BE49-F238E27FC236}">
                <a16:creationId xmlns:a16="http://schemas.microsoft.com/office/drawing/2014/main" id="{5EC660D6-5777-4869-B732-36F881F6B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853" y="471574"/>
            <a:ext cx="7418616" cy="5356241"/>
          </a:xfrm>
          <a:prstGeom prst="rect">
            <a:avLst/>
          </a:prstGeom>
          <a:ln>
            <a:solidFill>
              <a:schemeClr val="accent1"/>
            </a:solidFill>
          </a:ln>
        </p:spPr>
      </p:pic>
      <p:sp>
        <p:nvSpPr>
          <p:cNvPr id="6" name="TextBox 5">
            <a:extLst>
              <a:ext uri="{FF2B5EF4-FFF2-40B4-BE49-F238E27FC236}">
                <a16:creationId xmlns:a16="http://schemas.microsoft.com/office/drawing/2014/main" id="{28508D06-0D8A-49B0-9817-4D0F660153D7}"/>
              </a:ext>
            </a:extLst>
          </p:cNvPr>
          <p:cNvSpPr txBox="1"/>
          <p:nvPr/>
        </p:nvSpPr>
        <p:spPr>
          <a:xfrm>
            <a:off x="3114947" y="6223773"/>
            <a:ext cx="9131481" cy="430887"/>
          </a:xfrm>
          <a:prstGeom prst="rect">
            <a:avLst/>
          </a:prstGeom>
          <a:noFill/>
        </p:spPr>
        <p:txBody>
          <a:bodyPr wrap="square">
            <a:spAutoFit/>
          </a:bodyPr>
          <a:lstStyle/>
          <a:p>
            <a:r>
              <a:rPr lang="en-US" sz="1100" dirty="0">
                <a:latin typeface="Georgia" panose="02040502050405020303" pitchFamily="18" charset="0"/>
              </a:rPr>
              <a:t>Sandefur, “Legal Advice: Consumer Demand, Nonlawyer Competence, &amp; Public Harm,” 2020 AALS Annual Meeting (citing Moorhead et al, </a:t>
            </a:r>
            <a:r>
              <a:rPr lang="en-US" sz="1100" i="1" dirty="0">
                <a:latin typeface="Georgia" panose="02040502050405020303" pitchFamily="18" charset="0"/>
              </a:rPr>
              <a:t>Quality and Cost: Final Report on the Contracting of Civil, Non-Family Advice and Assistance Pilot</a:t>
            </a:r>
            <a:r>
              <a:rPr lang="en-US" sz="1100" dirty="0">
                <a:latin typeface="Georgia" panose="02040502050405020303" pitchFamily="18" charset="0"/>
              </a:rPr>
              <a:t>. </a:t>
            </a:r>
            <a:r>
              <a:rPr lang="en-US" sz="1100" dirty="0" err="1">
                <a:latin typeface="Georgia" panose="02040502050405020303" pitchFamily="18" charset="0"/>
              </a:rPr>
              <a:t>London:TSO</a:t>
            </a:r>
            <a:r>
              <a:rPr lang="en-US" sz="1100" dirty="0">
                <a:latin typeface="Georgia" panose="02040502050405020303" pitchFamily="18" charset="0"/>
              </a:rPr>
              <a:t>, 2001, </a:t>
            </a:r>
            <a:r>
              <a:rPr lang="en-US" sz="1100" dirty="0" err="1">
                <a:latin typeface="Georgia" panose="02040502050405020303" pitchFamily="18" charset="0"/>
              </a:rPr>
              <a:t>tbl</a:t>
            </a:r>
            <a:r>
              <a:rPr lang="en-US" sz="1100" dirty="0">
                <a:latin typeface="Georgia" panose="02040502050405020303" pitchFamily="18" charset="0"/>
              </a:rPr>
              <a:t>. 5.6).</a:t>
            </a:r>
          </a:p>
        </p:txBody>
      </p:sp>
    </p:spTree>
    <p:extLst>
      <p:ext uri="{BB962C8B-B14F-4D97-AF65-F5344CB8AC3E}">
        <p14:creationId xmlns:p14="http://schemas.microsoft.com/office/powerpoint/2010/main" val="51960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1" descr="Man, Thinking, Doubt, Question, Mark">
            <a:extLst>
              <a:ext uri="{FF2B5EF4-FFF2-40B4-BE49-F238E27FC236}">
                <a16:creationId xmlns:a16="http://schemas.microsoft.com/office/drawing/2014/main" id="{0BBF8423-D1E8-4C77-8D57-8A5B917DEB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2" r="14222" b="-2"/>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Freeform: Shape 14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CE4CCA-4EE8-4469-A9AE-F3E4BEAD7936}"/>
              </a:ext>
            </a:extLst>
          </p:cNvPr>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Questions?</a:t>
            </a:r>
          </a:p>
        </p:txBody>
      </p:sp>
    </p:spTree>
    <p:extLst>
      <p:ext uri="{BB962C8B-B14F-4D97-AF65-F5344CB8AC3E}">
        <p14:creationId xmlns:p14="http://schemas.microsoft.com/office/powerpoint/2010/main" val="106269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1">
            <a:extLst>
              <a:ext uri="{FF2B5EF4-FFF2-40B4-BE49-F238E27FC236}">
                <a16:creationId xmlns:a16="http://schemas.microsoft.com/office/drawing/2014/main" id="{09EA824E-5E50-42CE-9C2B-05147C27357A}"/>
              </a:ext>
            </a:extLst>
          </p:cNvPr>
          <p:cNvSpPr>
            <a:spLocks noGrp="1"/>
          </p:cNvSpPr>
          <p:nvPr>
            <p:ph type="title"/>
          </p:nvPr>
        </p:nvSpPr>
        <p:spPr>
          <a:xfrm>
            <a:off x="168442" y="586855"/>
            <a:ext cx="3499646" cy="3387497"/>
          </a:xfrm>
        </p:spPr>
        <p:txBody>
          <a:bodyPr vert="horz" lIns="91440" tIns="45720" rIns="91440" bIns="45720" rtlCol="0" anchor="b">
            <a:normAutofit/>
          </a:bodyPr>
          <a:lstStyle/>
          <a:p>
            <a:pPr algn="r"/>
            <a:r>
              <a:rPr lang="en-US" sz="4000" b="1" kern="1200" cap="small" dirty="0">
                <a:solidFill>
                  <a:srgbClr val="FFFFFF"/>
                </a:solidFill>
              </a:rPr>
              <a:t>Public Trust &amp; Confidence</a:t>
            </a:r>
          </a:p>
        </p:txBody>
      </p:sp>
      <p:sp>
        <p:nvSpPr>
          <p:cNvPr id="56" name="TextBox 9">
            <a:extLst>
              <a:ext uri="{FF2B5EF4-FFF2-40B4-BE49-F238E27FC236}">
                <a16:creationId xmlns:a16="http://schemas.microsoft.com/office/drawing/2014/main" id="{031CAFB0-2CC1-41EE-A49E-492624DFFC04}"/>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algn="ctr">
              <a:lnSpc>
                <a:spcPct val="90000"/>
              </a:lnSpc>
              <a:spcAft>
                <a:spcPts val="600"/>
              </a:spcAft>
            </a:pPr>
            <a:r>
              <a:rPr lang="en-US" sz="2000" b="1" dirty="0">
                <a:solidFill>
                  <a:srgbClr val="0070C0"/>
                </a:solidFill>
                <a:latin typeface="Georgia" panose="02040502050405020303" pitchFamily="18" charset="0"/>
              </a:rPr>
              <a:t>Public Perceptions of Trust and Confidence (IAALS, 2020)</a:t>
            </a:r>
          </a:p>
          <a:p>
            <a:pPr>
              <a:lnSpc>
                <a:spcPct val="90000"/>
              </a:lnSpc>
              <a:spcAft>
                <a:spcPts val="600"/>
              </a:spcAft>
            </a:pPr>
            <a:r>
              <a:rPr lang="en-US" sz="2000" b="1" dirty="0">
                <a:latin typeface="Georgia" panose="02040502050405020303" pitchFamily="18" charset="0"/>
              </a:rPr>
              <a:t>Majority of participants expressed concerns about the fairness of the current civil process, citing:</a:t>
            </a:r>
          </a:p>
          <a:p>
            <a:pPr marL="838240" lvl="1" indent="-228600">
              <a:lnSpc>
                <a:spcPct val="90000"/>
              </a:lnSpc>
              <a:spcAft>
                <a:spcPts val="600"/>
              </a:spcAft>
              <a:buFont typeface="Arial" panose="020B0604020202020204" pitchFamily="34" charset="0"/>
              <a:buChar char="•"/>
            </a:pPr>
            <a:r>
              <a:rPr lang="en-US" sz="2000" b="1" dirty="0">
                <a:latin typeface="Georgia" panose="02040502050405020303" pitchFamily="18" charset="0"/>
              </a:rPr>
              <a:t>systemic racial or gender bias</a:t>
            </a:r>
          </a:p>
          <a:p>
            <a:pPr marL="838240" lvl="1" indent="-228600">
              <a:lnSpc>
                <a:spcPct val="90000"/>
              </a:lnSpc>
              <a:spcAft>
                <a:spcPts val="600"/>
              </a:spcAft>
              <a:buFont typeface="Arial" panose="020B0604020202020204" pitchFamily="34" charset="0"/>
              <a:buChar char="•"/>
            </a:pPr>
            <a:r>
              <a:rPr lang="en-US" sz="2000" b="1" dirty="0">
                <a:latin typeface="Georgia" panose="02040502050405020303" pitchFamily="18" charset="0"/>
              </a:rPr>
              <a:t>differential treatment based on financial ability</a:t>
            </a:r>
          </a:p>
          <a:p>
            <a:pPr marL="838240" lvl="1" indent="-228600">
              <a:lnSpc>
                <a:spcPct val="90000"/>
              </a:lnSpc>
              <a:spcAft>
                <a:spcPts val="600"/>
              </a:spcAft>
              <a:buFont typeface="Arial" panose="020B0604020202020204" pitchFamily="34" charset="0"/>
              <a:buChar char="•"/>
            </a:pPr>
            <a:r>
              <a:rPr lang="en-US" sz="2000" b="1" dirty="0">
                <a:latin typeface="Georgia" panose="02040502050405020303" pitchFamily="18" charset="0"/>
              </a:rPr>
              <a:t>judicial biases</a:t>
            </a:r>
          </a:p>
          <a:p>
            <a:pPr marL="228650" lvl="1">
              <a:lnSpc>
                <a:spcPct val="90000"/>
              </a:lnSpc>
              <a:spcAft>
                <a:spcPts val="600"/>
              </a:spcAft>
            </a:pPr>
            <a:endParaRPr lang="en-US" sz="2000" b="1" dirty="0">
              <a:latin typeface="Georgia" panose="02040502050405020303" pitchFamily="18" charset="0"/>
            </a:endParaRPr>
          </a:p>
          <a:p>
            <a:pPr marL="228650" lvl="1" algn="ctr">
              <a:lnSpc>
                <a:spcPct val="90000"/>
              </a:lnSpc>
              <a:spcAft>
                <a:spcPts val="600"/>
              </a:spcAft>
            </a:pPr>
            <a:r>
              <a:rPr lang="en-US" sz="2000" b="1" dirty="0">
                <a:solidFill>
                  <a:srgbClr val="0070C0"/>
                </a:solidFill>
                <a:latin typeface="Georgia" panose="02040502050405020303" pitchFamily="18" charset="0"/>
              </a:rPr>
              <a:t>Justice Needs (IAALS, 2021)</a:t>
            </a:r>
          </a:p>
          <a:p>
            <a:pPr>
              <a:lnSpc>
                <a:spcPct val="90000"/>
              </a:lnSpc>
              <a:spcAft>
                <a:spcPts val="600"/>
              </a:spcAft>
            </a:pPr>
            <a:r>
              <a:rPr lang="en-US" sz="2000" b="1" dirty="0">
                <a:latin typeface="Georgia" panose="02040502050405020303" pitchFamily="18" charset="0"/>
              </a:rPr>
              <a:t>In fact, lower income, women, multiracial and Black Americans (among others) are particularly vulnerable in terms of nature, seriousness, and resolution rates of legal problems </a:t>
            </a:r>
            <a:br>
              <a:rPr lang="en-US" sz="2000" dirty="0"/>
            </a:br>
            <a:endParaRPr lang="en-US" sz="2000" dirty="0"/>
          </a:p>
        </p:txBody>
      </p:sp>
    </p:spTree>
    <p:extLst>
      <p:ext uri="{BB962C8B-B14F-4D97-AF65-F5344CB8AC3E}">
        <p14:creationId xmlns:p14="http://schemas.microsoft.com/office/powerpoint/2010/main" val="298963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09EA824E-5E50-42CE-9C2B-05147C27357A}"/>
              </a:ext>
            </a:extLst>
          </p:cNvPr>
          <p:cNvSpPr>
            <a:spLocks noGrp="1"/>
          </p:cNvSpPr>
          <p:nvPr>
            <p:ph type="title"/>
          </p:nvPr>
        </p:nvSpPr>
        <p:spPr>
          <a:xfrm>
            <a:off x="284087" y="-2731"/>
            <a:ext cx="11694336" cy="818923"/>
          </a:xfrm>
        </p:spPr>
        <p:txBody>
          <a:bodyPr/>
          <a:lstStyle/>
          <a:p>
            <a:pPr algn="ctr"/>
            <a:r>
              <a:rPr lang="en-US" b="1" cap="small" dirty="0"/>
              <a:t>Racial (in)Justice</a:t>
            </a:r>
          </a:p>
        </p:txBody>
      </p:sp>
      <p:sp>
        <p:nvSpPr>
          <p:cNvPr id="3" name="TextBox 2">
            <a:extLst>
              <a:ext uri="{FF2B5EF4-FFF2-40B4-BE49-F238E27FC236}">
                <a16:creationId xmlns:a16="http://schemas.microsoft.com/office/drawing/2014/main" id="{7F61824E-25E8-4940-B155-BE1505B8DE93}"/>
              </a:ext>
            </a:extLst>
          </p:cNvPr>
          <p:cNvSpPr txBox="1"/>
          <p:nvPr/>
        </p:nvSpPr>
        <p:spPr>
          <a:xfrm>
            <a:off x="675937" y="1061731"/>
            <a:ext cx="7422777" cy="2031325"/>
          </a:xfrm>
          <a:prstGeom prst="rect">
            <a:avLst/>
          </a:prstGeom>
          <a:noFill/>
        </p:spPr>
        <p:txBody>
          <a:bodyPr wrap="square" rtlCol="0">
            <a:spAutoFit/>
          </a:bodyPr>
          <a:lstStyle/>
          <a:p>
            <a:r>
              <a:rPr lang="en-US" b="1" dirty="0">
                <a:solidFill>
                  <a:srgbClr val="0070C0"/>
                </a:solidFill>
                <a:latin typeface="Georgia" panose="02040502050405020303" pitchFamily="18" charset="0"/>
              </a:rPr>
              <a:t>Uneven Starting Points</a:t>
            </a:r>
          </a:p>
          <a:p>
            <a:pPr marL="285750" indent="-285750">
              <a:buFont typeface="Arial" panose="020B0604020202020204" pitchFamily="34" charset="0"/>
              <a:buChar char="•"/>
            </a:pPr>
            <a:r>
              <a:rPr lang="en-US" sz="1800" b="1" dirty="0">
                <a:latin typeface="Georgia" panose="02040502050405020303" pitchFamily="18" charset="0"/>
              </a:rPr>
              <a:t>Typical black versus white </a:t>
            </a:r>
            <a:r>
              <a:rPr lang="en-US" sz="1800" b="1">
                <a:latin typeface="Georgia" panose="02040502050405020303" pitchFamily="18" charset="0"/>
              </a:rPr>
              <a:t>household </a:t>
            </a:r>
            <a:r>
              <a:rPr lang="en-US" b="1">
                <a:latin typeface="Georgia" panose="02040502050405020303" pitchFamily="18" charset="0"/>
              </a:rPr>
              <a:t>median </a:t>
            </a:r>
            <a:r>
              <a:rPr lang="en-US" sz="1800" b="1">
                <a:latin typeface="Georgia" panose="02040502050405020303" pitchFamily="18" charset="0"/>
              </a:rPr>
              <a:t>net </a:t>
            </a:r>
            <a:r>
              <a:rPr lang="en-US" sz="1800" b="1" dirty="0">
                <a:latin typeface="Georgia" panose="02040502050405020303" pitchFamily="18" charset="0"/>
              </a:rPr>
              <a:t>worth: </a:t>
            </a:r>
            <a:r>
              <a:rPr lang="en-US" sz="1800" b="1" dirty="0">
                <a:solidFill>
                  <a:srgbClr val="0070C0"/>
                </a:solidFill>
                <a:latin typeface="Georgia" panose="02040502050405020303" pitchFamily="18" charset="0"/>
              </a:rPr>
              <a:t>$11,000 versus $141,900</a:t>
            </a:r>
            <a:br>
              <a:rPr lang="en-US" sz="1800" b="1" dirty="0">
                <a:solidFill>
                  <a:srgbClr val="000000">
                    <a:lumMod val="50000"/>
                    <a:lumOff val="50000"/>
                  </a:srgbClr>
                </a:solidFill>
                <a:latin typeface="Georgia" panose="02040502050405020303" pitchFamily="18" charset="0"/>
              </a:rPr>
            </a:br>
            <a:r>
              <a:rPr lang="en-US" sz="1800" b="1" dirty="0">
                <a:latin typeface="Georgia" panose="02040502050405020303" pitchFamily="18" charset="0"/>
              </a:rPr>
              <a:t>(Pew, Wealth inequality has widened along racial, ethnic lines since end of Great Recession, 2014)</a:t>
            </a:r>
          </a:p>
          <a:p>
            <a:endParaRPr lang="en-US" dirty="0"/>
          </a:p>
          <a:p>
            <a:endParaRPr lang="en-US" dirty="0"/>
          </a:p>
        </p:txBody>
      </p:sp>
      <p:sp>
        <p:nvSpPr>
          <p:cNvPr id="7" name="TextBox 6">
            <a:extLst>
              <a:ext uri="{FF2B5EF4-FFF2-40B4-BE49-F238E27FC236}">
                <a16:creationId xmlns:a16="http://schemas.microsoft.com/office/drawing/2014/main" id="{FF7FEF66-85C2-45D1-A1AF-A781B26E485A}"/>
              </a:ext>
            </a:extLst>
          </p:cNvPr>
          <p:cNvSpPr txBox="1"/>
          <p:nvPr/>
        </p:nvSpPr>
        <p:spPr>
          <a:xfrm>
            <a:off x="770964" y="2716065"/>
            <a:ext cx="8130988" cy="1754326"/>
          </a:xfrm>
          <a:prstGeom prst="rect">
            <a:avLst/>
          </a:prstGeom>
          <a:noFill/>
        </p:spPr>
        <p:txBody>
          <a:bodyPr wrap="square" rtlCol="0">
            <a:spAutoFit/>
          </a:bodyPr>
          <a:lstStyle/>
          <a:p>
            <a:r>
              <a:rPr lang="en-US" b="1" dirty="0">
                <a:solidFill>
                  <a:srgbClr val="0070C0"/>
                </a:solidFill>
                <a:latin typeface="Georgia" panose="02040502050405020303" pitchFamily="18" charset="0"/>
              </a:rPr>
              <a:t>Black Americans Disproportionately Face Evictions</a:t>
            </a:r>
          </a:p>
          <a:p>
            <a:pPr marL="285750" indent="-285750">
              <a:buFont typeface="Arial" panose="020B0604020202020204" pitchFamily="34" charset="0"/>
              <a:buChar char="•"/>
            </a:pPr>
            <a:r>
              <a:rPr lang="en-US" sz="1800" b="1" dirty="0">
                <a:solidFill>
                  <a:srgbClr val="0070C0"/>
                </a:solidFill>
                <a:latin typeface="Georgia" panose="02040502050405020303" pitchFamily="18" charset="0"/>
              </a:rPr>
              <a:t>21% of all renters</a:t>
            </a:r>
          </a:p>
          <a:p>
            <a:pPr marL="285750" indent="-285750">
              <a:buFont typeface="Arial" panose="020B0604020202020204" pitchFamily="34" charset="0"/>
              <a:buChar char="•"/>
            </a:pPr>
            <a:r>
              <a:rPr lang="en-US" b="1" dirty="0">
                <a:solidFill>
                  <a:srgbClr val="0070C0"/>
                </a:solidFill>
                <a:latin typeface="Georgia" panose="02040502050405020303" pitchFamily="18" charset="0"/>
              </a:rPr>
              <a:t>35% of all defendants in eviction cases</a:t>
            </a:r>
            <a:br>
              <a:rPr lang="en-US" b="1" dirty="0">
                <a:solidFill>
                  <a:srgbClr val="0070C0"/>
                </a:solidFill>
                <a:latin typeface="Georgia" panose="02040502050405020303" pitchFamily="18" charset="0"/>
              </a:rPr>
            </a:br>
            <a:r>
              <a:rPr lang="en-US" sz="1800" b="1" dirty="0">
                <a:latin typeface="Georgia" panose="02040502050405020303" pitchFamily="18" charset="0"/>
              </a:rPr>
              <a:t>(Eviction Lab at Princeton University, Racial and Gender Disparities among Evicted Americans, 2020)</a:t>
            </a:r>
            <a:endParaRPr lang="en-US" b="1" dirty="0">
              <a:latin typeface="Georgia" panose="02040502050405020303" pitchFamily="18" charset="0"/>
            </a:endParaRPr>
          </a:p>
          <a:p>
            <a:endParaRPr lang="en-US" dirty="0"/>
          </a:p>
        </p:txBody>
      </p:sp>
      <p:sp>
        <p:nvSpPr>
          <p:cNvPr id="8" name="TextBox 7">
            <a:extLst>
              <a:ext uri="{FF2B5EF4-FFF2-40B4-BE49-F238E27FC236}">
                <a16:creationId xmlns:a16="http://schemas.microsoft.com/office/drawing/2014/main" id="{689BB821-8809-4DFE-A486-84F5BE8C4CF0}"/>
              </a:ext>
            </a:extLst>
          </p:cNvPr>
          <p:cNvSpPr txBox="1"/>
          <p:nvPr/>
        </p:nvSpPr>
        <p:spPr>
          <a:xfrm>
            <a:off x="770964" y="4410233"/>
            <a:ext cx="11421035" cy="2308324"/>
          </a:xfrm>
          <a:prstGeom prst="rect">
            <a:avLst/>
          </a:prstGeom>
          <a:noFill/>
        </p:spPr>
        <p:txBody>
          <a:bodyPr wrap="square" rtlCol="0">
            <a:spAutoFit/>
          </a:bodyPr>
          <a:lstStyle/>
          <a:p>
            <a:r>
              <a:rPr lang="en-US" b="1" dirty="0">
                <a:solidFill>
                  <a:srgbClr val="0070C0"/>
                </a:solidFill>
                <a:latin typeface="Georgia" panose="02040502050405020303" pitchFamily="18" charset="0"/>
              </a:rPr>
              <a:t>Black Americans Disproportionately Affected by Debt Collection</a:t>
            </a:r>
          </a:p>
          <a:p>
            <a:pPr marL="285750" indent="-285750">
              <a:buFont typeface="Arial" panose="020B0604020202020204" pitchFamily="34" charset="0"/>
              <a:buChar char="•"/>
            </a:pPr>
            <a:r>
              <a:rPr lang="en-US" sz="1800" b="1" dirty="0">
                <a:latin typeface="Georgia" panose="02040502050405020303" pitchFamily="18" charset="0"/>
              </a:rPr>
              <a:t>From 2010 to 2019, more than </a:t>
            </a:r>
            <a:r>
              <a:rPr lang="en-US" sz="1800" b="1" dirty="0">
                <a:solidFill>
                  <a:srgbClr val="0070C0"/>
                </a:solidFill>
                <a:latin typeface="Georgia" panose="02040502050405020303" pitchFamily="18" charset="0"/>
              </a:rPr>
              <a:t>90% of defendants </a:t>
            </a:r>
            <a:r>
              <a:rPr lang="en-US" sz="1800" b="1" dirty="0">
                <a:latin typeface="Georgia" panose="02040502050405020303" pitchFamily="18" charset="0"/>
              </a:rPr>
              <a:t>in debt collection cases had </a:t>
            </a:r>
            <a:r>
              <a:rPr lang="en-US" sz="1800" b="1" dirty="0">
                <a:solidFill>
                  <a:srgbClr val="0070C0"/>
                </a:solidFill>
                <a:latin typeface="Georgia" panose="02040502050405020303" pitchFamily="18" charset="0"/>
              </a:rPr>
              <a:t>no lawyers</a:t>
            </a:r>
          </a:p>
          <a:p>
            <a:pPr marL="285750" indent="-285750">
              <a:buFont typeface="Arial" panose="020B0604020202020204" pitchFamily="34" charset="0"/>
              <a:buChar char="•"/>
            </a:pPr>
            <a:r>
              <a:rPr lang="en-US" sz="1800" b="1" dirty="0">
                <a:latin typeface="Georgia" panose="02040502050405020303" pitchFamily="18" charset="0"/>
              </a:rPr>
              <a:t>Plaintiffs win over 95% of debt collection suits</a:t>
            </a:r>
          </a:p>
          <a:p>
            <a:pPr marL="285750" indent="-285750">
              <a:buFont typeface="Arial" panose="020B0604020202020204" pitchFamily="34" charset="0"/>
              <a:buChar char="•"/>
            </a:pPr>
            <a:r>
              <a:rPr lang="en-US" b="1" dirty="0">
                <a:latin typeface="Georgia" panose="02040502050405020303" pitchFamily="18" charset="0"/>
              </a:rPr>
              <a:t>More than </a:t>
            </a:r>
            <a:r>
              <a:rPr lang="en-US" b="1" dirty="0">
                <a:solidFill>
                  <a:srgbClr val="0070C0"/>
                </a:solidFill>
                <a:latin typeface="Georgia" panose="02040502050405020303" pitchFamily="18" charset="0"/>
              </a:rPr>
              <a:t>70% result in default judgments</a:t>
            </a:r>
            <a:br>
              <a:rPr lang="en-US" b="1" dirty="0">
                <a:solidFill>
                  <a:srgbClr val="000000">
                    <a:lumMod val="50000"/>
                    <a:lumOff val="50000"/>
                  </a:srgbClr>
                </a:solidFill>
                <a:latin typeface="Georgia" panose="02040502050405020303" pitchFamily="18" charset="0"/>
              </a:rPr>
            </a:br>
            <a:r>
              <a:rPr lang="en-US" b="1" dirty="0">
                <a:latin typeface="Georgia" panose="02040502050405020303" pitchFamily="18" charset="0"/>
              </a:rPr>
              <a:t>(Pew, How Debt Collectors Are Transforming the Business of State Courts (May 2020)</a:t>
            </a:r>
            <a:endParaRPr lang="en-US" sz="1800" b="1" dirty="0">
              <a:latin typeface="Georgia" panose="02040502050405020303" pitchFamily="18" charset="0"/>
            </a:endParaRPr>
          </a:p>
          <a:p>
            <a:pPr marL="285750" indent="-285750">
              <a:buFont typeface="Arial" panose="020B0604020202020204" pitchFamily="34" charset="0"/>
              <a:buChar char="•"/>
            </a:pPr>
            <a:r>
              <a:rPr lang="en-US" sz="1800" b="1" dirty="0">
                <a:latin typeface="Georgia" panose="02040502050405020303" pitchFamily="18" charset="0"/>
              </a:rPr>
              <a:t>Rate of debt collection judgments against defendants </a:t>
            </a:r>
            <a:r>
              <a:rPr lang="en-US" sz="1800" b="1" dirty="0">
                <a:solidFill>
                  <a:srgbClr val="0070C0"/>
                </a:solidFill>
                <a:latin typeface="Georgia" panose="02040502050405020303" pitchFamily="18" charset="0"/>
              </a:rPr>
              <a:t>twice as high in black neighborhoods </a:t>
            </a:r>
            <a:r>
              <a:rPr lang="en-US" sz="1800" b="1" dirty="0">
                <a:latin typeface="Georgia" panose="02040502050405020303" pitchFamily="18" charset="0"/>
              </a:rPr>
              <a:t>as in white </a:t>
            </a:r>
            <a:br>
              <a:rPr lang="en-US" sz="1800" b="1" dirty="0">
                <a:latin typeface="Georgia" panose="02040502050405020303" pitchFamily="18" charset="0"/>
              </a:rPr>
            </a:br>
            <a:r>
              <a:rPr lang="en-US" sz="1800" b="1" dirty="0">
                <a:latin typeface="Georgia" panose="02040502050405020303" pitchFamily="18" charset="0"/>
              </a:rPr>
              <a:t>(Pro Publica, The Color of Debt: How Collection Suits Squeeze Black Neighborhoods, 2015).</a:t>
            </a:r>
            <a:endParaRPr lang="en-US" b="1" dirty="0">
              <a:latin typeface="Georgia" panose="02040502050405020303" pitchFamily="18" charset="0"/>
            </a:endParaRPr>
          </a:p>
        </p:txBody>
      </p:sp>
      <p:pic>
        <p:nvPicPr>
          <p:cNvPr id="4" name="Picture 3">
            <a:extLst>
              <a:ext uri="{FF2B5EF4-FFF2-40B4-BE49-F238E27FC236}">
                <a16:creationId xmlns:a16="http://schemas.microsoft.com/office/drawing/2014/main" id="{B54AFD24-93F4-4C52-B4FB-528F52EE26C3}"/>
              </a:ext>
            </a:extLst>
          </p:cNvPr>
          <p:cNvPicPr>
            <a:picLocks noChangeAspect="1"/>
          </p:cNvPicPr>
          <p:nvPr/>
        </p:nvPicPr>
        <p:blipFill>
          <a:blip r:embed="rId3"/>
          <a:stretch>
            <a:fillRect/>
          </a:stretch>
        </p:blipFill>
        <p:spPr>
          <a:xfrm>
            <a:off x="8640180" y="835261"/>
            <a:ext cx="3417350" cy="3133815"/>
          </a:xfrm>
          <a:prstGeom prst="rect">
            <a:avLst/>
          </a:prstGeom>
        </p:spPr>
      </p:pic>
    </p:spTree>
    <p:extLst>
      <p:ext uri="{BB962C8B-B14F-4D97-AF65-F5344CB8AC3E}">
        <p14:creationId xmlns:p14="http://schemas.microsoft.com/office/powerpoint/2010/main" val="5506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91B103-A517-47C7-A47E-369BAA3F5CEA}"/>
              </a:ext>
            </a:extLst>
          </p:cNvPr>
          <p:cNvSpPr/>
          <p:nvPr/>
        </p:nvSpPr>
        <p:spPr>
          <a:xfrm>
            <a:off x="2639446" y="4203926"/>
            <a:ext cx="6017275" cy="2031325"/>
          </a:xfrm>
          <a:prstGeom prst="rect">
            <a:avLst/>
          </a:prstGeom>
        </p:spPr>
        <p:txBody>
          <a:bodyPr wrap="square">
            <a:spAutoFit/>
          </a:bodyPr>
          <a:lstStyle/>
          <a:p>
            <a:r>
              <a:rPr lang="en-US" b="1" dirty="0">
                <a:latin typeface="Georgia" panose="02040502050405020303" pitchFamily="18" charset="0"/>
              </a:rPr>
              <a:t>“The federal appropriation for the Legal Services Corporation, the country's largest funder, amounts to less than what Americans spend every year on Halloween costumes…for their pets.”</a:t>
            </a:r>
          </a:p>
          <a:p>
            <a:endParaRPr lang="en-US" b="1" dirty="0"/>
          </a:p>
          <a:p>
            <a:r>
              <a:rPr lang="en-US" b="1" dirty="0">
                <a:latin typeface="Georgia" panose="02040502050405020303" pitchFamily="18" charset="0"/>
              </a:rPr>
              <a:t>-Jim Sandman, President Emeritus, LSC</a:t>
            </a:r>
          </a:p>
        </p:txBody>
      </p:sp>
      <p:sp>
        <p:nvSpPr>
          <p:cNvPr id="5" name="Rectangle 4">
            <a:extLst>
              <a:ext uri="{FF2B5EF4-FFF2-40B4-BE49-F238E27FC236}">
                <a16:creationId xmlns:a16="http://schemas.microsoft.com/office/drawing/2014/main" id="{EBD97F3A-D813-43A2-8A1D-7D2D98973C63}"/>
              </a:ext>
            </a:extLst>
          </p:cNvPr>
          <p:cNvSpPr/>
          <p:nvPr/>
        </p:nvSpPr>
        <p:spPr>
          <a:xfrm>
            <a:off x="2639446" y="1289193"/>
            <a:ext cx="7491046" cy="1938992"/>
          </a:xfrm>
          <a:prstGeom prst="rect">
            <a:avLst/>
          </a:prstGeom>
        </p:spPr>
        <p:txBody>
          <a:bodyPr wrap="square">
            <a:spAutoFit/>
          </a:bodyPr>
          <a:lstStyle/>
          <a:p>
            <a:pPr marL="285750" indent="-285750">
              <a:buFont typeface="Wingdings" panose="05000000000000000000" pitchFamily="2" charset="2"/>
              <a:buChar char="Ø"/>
            </a:pPr>
            <a:r>
              <a:rPr lang="en-US" sz="2000" b="1" dirty="0">
                <a:latin typeface="Georgia" panose="02040502050405020303" pitchFamily="18" charset="0"/>
              </a:rPr>
              <a:t>$46.5 billion for </a:t>
            </a:r>
            <a:r>
              <a:rPr lang="en-US" sz="2000" b="1" i="1" dirty="0">
                <a:latin typeface="Georgia" panose="02040502050405020303" pitchFamily="18" charset="0"/>
              </a:rPr>
              <a:t>one </a:t>
            </a:r>
            <a:r>
              <a:rPr lang="en-US" sz="2000" b="1" dirty="0">
                <a:latin typeface="Georgia" panose="02040502050405020303" pitchFamily="18" charset="0"/>
              </a:rPr>
              <a:t>hour to all households with legal problems. </a:t>
            </a:r>
          </a:p>
          <a:p>
            <a:pPr marL="285750" indent="-285750">
              <a:buFont typeface="Wingdings" panose="05000000000000000000" pitchFamily="2" charset="2"/>
              <a:buChar char="Ø"/>
            </a:pPr>
            <a:r>
              <a:rPr lang="en-US" sz="2000" b="1" dirty="0">
                <a:latin typeface="Georgia" panose="02040502050405020303" pitchFamily="18" charset="0"/>
              </a:rPr>
              <a:t>180 pro bono hours for every single licensed lawyer in U.S. </a:t>
            </a:r>
          </a:p>
          <a:p>
            <a:pPr marL="285750" indent="-285750">
              <a:buFont typeface="Wingdings" panose="05000000000000000000" pitchFamily="2" charset="2"/>
              <a:buChar char="Ø"/>
            </a:pPr>
            <a:r>
              <a:rPr lang="en-US" sz="2000" b="1" dirty="0">
                <a:latin typeface="Georgia" panose="02040502050405020303" pitchFamily="18" charset="0"/>
              </a:rPr>
              <a:t>Current average is 55 hours, but only among 52% who provided such services</a:t>
            </a:r>
          </a:p>
        </p:txBody>
      </p:sp>
      <p:sp>
        <p:nvSpPr>
          <p:cNvPr id="8" name="TextBox 7">
            <a:extLst>
              <a:ext uri="{FF2B5EF4-FFF2-40B4-BE49-F238E27FC236}">
                <a16:creationId xmlns:a16="http://schemas.microsoft.com/office/drawing/2014/main" id="{DECC009D-1C71-46AA-AF23-DAB98F99FB18}"/>
              </a:ext>
            </a:extLst>
          </p:cNvPr>
          <p:cNvSpPr txBox="1"/>
          <p:nvPr/>
        </p:nvSpPr>
        <p:spPr>
          <a:xfrm>
            <a:off x="452847" y="1178243"/>
            <a:ext cx="2186600" cy="584775"/>
          </a:xfrm>
          <a:prstGeom prst="rect">
            <a:avLst/>
          </a:prstGeom>
          <a:noFill/>
        </p:spPr>
        <p:txBody>
          <a:bodyPr wrap="square" rtlCol="0">
            <a:spAutoFit/>
          </a:bodyPr>
          <a:lstStyle/>
          <a:p>
            <a:r>
              <a:rPr lang="en-US" sz="3200" b="1" dirty="0">
                <a:solidFill>
                  <a:srgbClr val="01385F"/>
                </a:solidFill>
                <a:latin typeface="Georgia" panose="02040502050405020303" pitchFamily="18" charset="0"/>
              </a:rPr>
              <a:t>Pro Bono</a:t>
            </a:r>
          </a:p>
        </p:txBody>
      </p:sp>
      <p:sp>
        <p:nvSpPr>
          <p:cNvPr id="9" name="TextBox 8">
            <a:extLst>
              <a:ext uri="{FF2B5EF4-FFF2-40B4-BE49-F238E27FC236}">
                <a16:creationId xmlns:a16="http://schemas.microsoft.com/office/drawing/2014/main" id="{C203930E-BE2E-4892-AA96-FF9FADD86D2E}"/>
              </a:ext>
            </a:extLst>
          </p:cNvPr>
          <p:cNvSpPr txBox="1"/>
          <p:nvPr/>
        </p:nvSpPr>
        <p:spPr>
          <a:xfrm>
            <a:off x="404138" y="4562898"/>
            <a:ext cx="2235308" cy="584775"/>
          </a:xfrm>
          <a:prstGeom prst="rect">
            <a:avLst/>
          </a:prstGeom>
          <a:noFill/>
        </p:spPr>
        <p:txBody>
          <a:bodyPr wrap="square" rtlCol="0">
            <a:spAutoFit/>
          </a:bodyPr>
          <a:lstStyle/>
          <a:p>
            <a:r>
              <a:rPr lang="en-US" sz="3200" b="1" dirty="0">
                <a:solidFill>
                  <a:srgbClr val="01385F"/>
                </a:solidFill>
                <a:latin typeface="Georgia" panose="02040502050405020303" pitchFamily="18" charset="0"/>
              </a:rPr>
              <a:t>Legal</a:t>
            </a:r>
            <a:r>
              <a:rPr lang="en-US" sz="3200" b="1" dirty="0">
                <a:solidFill>
                  <a:srgbClr val="01385F"/>
                </a:solidFill>
              </a:rPr>
              <a:t> </a:t>
            </a:r>
            <a:r>
              <a:rPr lang="en-US" sz="3200" b="1" dirty="0">
                <a:solidFill>
                  <a:srgbClr val="01385F"/>
                </a:solidFill>
                <a:latin typeface="Georgia" panose="02040502050405020303" pitchFamily="18" charset="0"/>
              </a:rPr>
              <a:t>Aid</a:t>
            </a:r>
          </a:p>
        </p:txBody>
      </p:sp>
      <p:sp>
        <p:nvSpPr>
          <p:cNvPr id="3" name="Title 2">
            <a:extLst>
              <a:ext uri="{FF2B5EF4-FFF2-40B4-BE49-F238E27FC236}">
                <a16:creationId xmlns:a16="http://schemas.microsoft.com/office/drawing/2014/main" id="{BF8D0DB9-AECB-45A3-9B80-51010C037499}"/>
              </a:ext>
            </a:extLst>
          </p:cNvPr>
          <p:cNvSpPr>
            <a:spLocks noGrp="1"/>
          </p:cNvSpPr>
          <p:nvPr>
            <p:ph type="title"/>
          </p:nvPr>
        </p:nvSpPr>
        <p:spPr>
          <a:xfrm>
            <a:off x="233110" y="37546"/>
            <a:ext cx="10515600" cy="1325563"/>
          </a:xfrm>
        </p:spPr>
        <p:txBody>
          <a:bodyPr/>
          <a:lstStyle/>
          <a:p>
            <a:r>
              <a:rPr lang="en-US" b="1" dirty="0">
                <a:latin typeface="Georgia" panose="02040502050405020303" pitchFamily="18" charset="0"/>
              </a:rPr>
              <a:t>Traditional Solutions</a:t>
            </a:r>
          </a:p>
        </p:txBody>
      </p:sp>
      <p:sp>
        <p:nvSpPr>
          <p:cNvPr id="10" name="TextBox 9">
            <a:extLst>
              <a:ext uri="{FF2B5EF4-FFF2-40B4-BE49-F238E27FC236}">
                <a16:creationId xmlns:a16="http://schemas.microsoft.com/office/drawing/2014/main" id="{F67C2CA4-03FD-4516-BD0B-6B62468078A2}"/>
              </a:ext>
            </a:extLst>
          </p:cNvPr>
          <p:cNvSpPr txBox="1"/>
          <p:nvPr/>
        </p:nvSpPr>
        <p:spPr>
          <a:xfrm>
            <a:off x="3652117" y="3167390"/>
            <a:ext cx="7096593" cy="523220"/>
          </a:xfrm>
          <a:prstGeom prst="rect">
            <a:avLst/>
          </a:prstGeom>
          <a:noFill/>
        </p:spPr>
        <p:txBody>
          <a:bodyPr wrap="square">
            <a:spAutoFit/>
          </a:bodyPr>
          <a:lstStyle/>
          <a:p>
            <a:r>
              <a:rPr lang="en-US" sz="1400" b="1" dirty="0"/>
              <a:t>Hadfield &amp; Rhode, How to Regulate Legal Services to  Promote Access, Innovation, and the Quality of Lawyering (2016)</a:t>
            </a:r>
          </a:p>
        </p:txBody>
      </p:sp>
      <p:pic>
        <p:nvPicPr>
          <p:cNvPr id="1026" name="Picture 1" descr="Cat, Sailor, Sea, Pet, Funny, Shirt">
            <a:extLst>
              <a:ext uri="{FF2B5EF4-FFF2-40B4-BE49-F238E27FC236}">
                <a16:creationId xmlns:a16="http://schemas.microsoft.com/office/drawing/2014/main" id="{D69E0D9E-FA81-4F2E-A2EF-F57CA5991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549" y="4465958"/>
            <a:ext cx="2244712" cy="14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233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id="{09EA824E-5E50-42CE-9C2B-05147C27357A}"/>
              </a:ext>
            </a:extLst>
          </p:cNvPr>
          <p:cNvSpPr>
            <a:spLocks noGrp="1"/>
          </p:cNvSpPr>
          <p:nvPr>
            <p:ph type="title"/>
          </p:nvPr>
        </p:nvSpPr>
        <p:spPr>
          <a:xfrm>
            <a:off x="387374" y="114973"/>
            <a:ext cx="11694336" cy="818923"/>
          </a:xfrm>
        </p:spPr>
        <p:txBody>
          <a:bodyPr>
            <a:normAutofit/>
          </a:bodyPr>
          <a:lstStyle/>
          <a:p>
            <a:pPr algn="ctr"/>
            <a:r>
              <a:rPr lang="en-US" sz="3600" b="1" cap="small" dirty="0"/>
              <a:t>A Dysfunctional Market: Lawyers Struggle</a:t>
            </a:r>
          </a:p>
        </p:txBody>
      </p:sp>
      <p:sp>
        <p:nvSpPr>
          <p:cNvPr id="6" name="Text Placeholder 2">
            <a:extLst>
              <a:ext uri="{FF2B5EF4-FFF2-40B4-BE49-F238E27FC236}">
                <a16:creationId xmlns:a16="http://schemas.microsoft.com/office/drawing/2014/main" id="{661AF9B6-AC04-4161-A5F3-DE546F732C0A}"/>
              </a:ext>
            </a:extLst>
          </p:cNvPr>
          <p:cNvSpPr txBox="1">
            <a:spLocks/>
          </p:cNvSpPr>
          <p:nvPr/>
        </p:nvSpPr>
        <p:spPr>
          <a:xfrm>
            <a:off x="338890" y="1133593"/>
            <a:ext cx="11514220" cy="3065433"/>
          </a:xfrm>
          <a:prstGeom prst="rect">
            <a:avLst/>
          </a:prstGeom>
        </p:spPr>
        <p:txBody>
          <a:bodyPr/>
          <a:lstStyle>
            <a:lvl1pPr marL="170297" indent="-170297" algn="l" defTabSz="685949" rtl="0" eaLnBrk="1" latinLnBrk="0" hangingPunct="1">
              <a:lnSpc>
                <a:spcPct val="90000"/>
              </a:lnSpc>
              <a:spcBef>
                <a:spcPts val="0"/>
              </a:spcBef>
              <a:spcAft>
                <a:spcPts val="450"/>
              </a:spcAft>
              <a:buClr>
                <a:srgbClr val="CA1C20"/>
              </a:buClr>
              <a:buFont typeface="Wingdings" panose="05000000000000000000" pitchFamily="2" charset="2"/>
              <a:buChar char="§"/>
              <a:defRPr sz="2100" kern="1200" baseline="0">
                <a:solidFill>
                  <a:schemeClr val="tx1">
                    <a:lumMod val="50000"/>
                    <a:lumOff val="50000"/>
                  </a:schemeClr>
                </a:solidFill>
                <a:latin typeface="Georgia" panose="02040502050405020303" pitchFamily="18" charset="0"/>
                <a:ea typeface="+mn-ea"/>
                <a:cs typeface="Georgia" panose="02040502050405020303" pitchFamily="18" charset="0"/>
              </a:defRPr>
            </a:lvl1pPr>
            <a:lvl2pPr marL="345357" indent="-176250"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800" kern="1200" baseline="0">
                <a:solidFill>
                  <a:schemeClr val="tx1">
                    <a:lumMod val="50000"/>
                    <a:lumOff val="50000"/>
                  </a:schemeClr>
                </a:solidFill>
                <a:latin typeface="Georgia" panose="02040502050405020303" pitchFamily="18" charset="0"/>
                <a:ea typeface="+mn-ea"/>
                <a:cs typeface="Georgia" panose="02040502050405020303" pitchFamily="18" charset="0"/>
              </a:defRPr>
            </a:lvl2pPr>
            <a:lvl3pPr marL="471589" indent="-126234"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500" kern="1200" baseline="0">
                <a:solidFill>
                  <a:schemeClr val="tx1">
                    <a:lumMod val="50000"/>
                    <a:lumOff val="50000"/>
                  </a:schemeClr>
                </a:solidFill>
                <a:latin typeface="Georgia" panose="02040502050405020303" pitchFamily="18" charset="0"/>
                <a:ea typeface="+mn-ea"/>
                <a:cs typeface="Georgia" panose="02040502050405020303" pitchFamily="18" charset="0"/>
              </a:defRPr>
            </a:lvl3pPr>
            <a:lvl4pPr marL="641885"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400" kern="1200" baseline="0">
                <a:solidFill>
                  <a:schemeClr val="tx1">
                    <a:lumMod val="50000"/>
                    <a:lumOff val="50000"/>
                  </a:schemeClr>
                </a:solidFill>
                <a:latin typeface="Georgia" panose="02040502050405020303" pitchFamily="18" charset="0"/>
                <a:ea typeface="+mn-ea"/>
                <a:cs typeface="Georgia" panose="02040502050405020303" pitchFamily="18" charset="0"/>
              </a:defRPr>
            </a:lvl4pPr>
            <a:lvl5pPr marL="812182" indent="-170297" algn="l" defTabSz="685949" rtl="0" eaLnBrk="1" latinLnBrk="0" hangingPunct="1">
              <a:lnSpc>
                <a:spcPct val="90000"/>
              </a:lnSpc>
              <a:spcBef>
                <a:spcPts val="0"/>
              </a:spcBef>
              <a:spcAft>
                <a:spcPts val="450"/>
              </a:spcAft>
              <a:buClr>
                <a:srgbClr val="CA1C20"/>
              </a:buClr>
              <a:buFont typeface="Franklin Gothic Book" panose="020B0503020102020204" pitchFamily="34" charset="0"/>
              <a:buChar char="–"/>
              <a:defRPr sz="1200" kern="1200" baseline="0">
                <a:solidFill>
                  <a:schemeClr val="tx1">
                    <a:lumMod val="50000"/>
                    <a:lumOff val="50000"/>
                  </a:schemeClr>
                </a:solidFill>
                <a:latin typeface="Georgia" panose="02040502050405020303" pitchFamily="18" charset="0"/>
                <a:ea typeface="+mn-ea"/>
                <a:cs typeface="Georgia" panose="02040502050405020303" pitchFamily="18" charset="0"/>
              </a:defRPr>
            </a:lvl5pPr>
            <a:lvl6pPr marL="943176" indent="-130997" algn="l" defTabSz="685949" rtl="0" eaLnBrk="1" latinLnBrk="0" hangingPunct="1">
              <a:lnSpc>
                <a:spcPct val="90000"/>
              </a:lnSpc>
              <a:spcBef>
                <a:spcPts val="0"/>
              </a:spcBef>
              <a:buClr>
                <a:srgbClr val="FF661C"/>
              </a:buClr>
              <a:buFont typeface="Franklin Gothic Book" panose="020B0503020102020204" pitchFamily="34" charset="0"/>
              <a:buChar char="–"/>
              <a:defRPr sz="1100" kern="1200">
                <a:solidFill>
                  <a:schemeClr val="accent6"/>
                </a:solidFill>
                <a:latin typeface="+mn-lt"/>
                <a:ea typeface="+mn-ea"/>
                <a:cs typeface="+mn-cs"/>
              </a:defRPr>
            </a:lvl6pPr>
            <a:lvl7pPr marL="1070605" indent="-12742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7pPr>
            <a:lvl8pPr marL="1201601" indent="-130997"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8pPr>
            <a:lvl9pPr marL="1327834" indent="-126234" algn="l" defTabSz="685949" rtl="0" eaLnBrk="1" latinLnBrk="0" hangingPunct="1">
              <a:lnSpc>
                <a:spcPct val="90000"/>
              </a:lnSpc>
              <a:spcBef>
                <a:spcPts val="0"/>
              </a:spcBef>
              <a:buClr>
                <a:srgbClr val="FF661C"/>
              </a:buClr>
              <a:buFont typeface="Franklin Gothic Book" panose="020B0503020102020204" pitchFamily="34" charset="0"/>
              <a:buChar char="–"/>
              <a:defRPr sz="900" kern="1200">
                <a:solidFill>
                  <a:schemeClr val="accent6"/>
                </a:solidFill>
                <a:latin typeface="+mn-lt"/>
                <a:ea typeface="+mn-ea"/>
                <a:cs typeface="+mn-cs"/>
              </a:defRPr>
            </a:lvl9pPr>
          </a:lstStyle>
          <a:p>
            <a:pPr marL="152396" indent="0" defTabSz="914377">
              <a:lnSpc>
                <a:spcPct val="100000"/>
              </a:lnSpc>
              <a:spcBef>
                <a:spcPts val="1333"/>
              </a:spcBef>
              <a:spcAft>
                <a:spcPts val="1333"/>
              </a:spcAft>
              <a:buSzPts val="1800"/>
              <a:buNone/>
              <a:defRPr/>
            </a:pPr>
            <a:r>
              <a:rPr lang="en-US" sz="1867" b="1" dirty="0">
                <a:solidFill>
                  <a:srgbClr val="0070C0"/>
                </a:solidFill>
                <a:cs typeface="+mn-cs"/>
              </a:rPr>
              <a:t>B</a:t>
            </a:r>
            <a:r>
              <a:rPr lang="en-US" sz="1867" b="1" dirty="0" err="1">
                <a:solidFill>
                  <a:srgbClr val="0070C0"/>
                </a:solidFill>
                <a:cs typeface="+mn-cs"/>
              </a:rPr>
              <a:t>ig</a:t>
            </a:r>
            <a:r>
              <a:rPr lang="en-US" sz="1867" b="1" dirty="0">
                <a:solidFill>
                  <a:srgbClr val="0070C0"/>
                </a:solidFill>
                <a:cs typeface="+mn-cs"/>
              </a:rPr>
              <a:t> law firms do ok.</a:t>
            </a:r>
            <a:r>
              <a:rPr lang="en-US" sz="1867" b="1" dirty="0">
                <a:solidFill>
                  <a:srgbClr val="C00000"/>
                </a:solidFill>
                <a:cs typeface="+mn-cs"/>
              </a:rPr>
              <a:t> </a:t>
            </a:r>
            <a:r>
              <a:rPr lang="en-US" sz="1867" b="1" dirty="0">
                <a:solidFill>
                  <a:schemeClr val="tx1"/>
                </a:solidFill>
                <a:cs typeface="+mn-cs"/>
              </a:rPr>
              <a:t>They don’t serve individual people, they serve corporations, and they have work-arounds. But they face increasing competition - ALSP market grew from $8.4 billion in 2015 to $10.7 billion in 2017, an annual growth rate of 12.9.% </a:t>
            </a:r>
            <a:br>
              <a:rPr lang="en-US" sz="1867" b="1" dirty="0">
                <a:solidFill>
                  <a:schemeClr val="tx1"/>
                </a:solidFill>
                <a:cs typeface="+mn-cs"/>
              </a:rPr>
            </a:br>
            <a:r>
              <a:rPr lang="en-US" sz="1867" b="1" dirty="0">
                <a:solidFill>
                  <a:schemeClr val="tx1"/>
                </a:solidFill>
                <a:cs typeface="+mn-cs"/>
              </a:rPr>
              <a:t>(William D. Henderson, Legal Market Landscape Report, 2018)</a:t>
            </a:r>
          </a:p>
          <a:p>
            <a:pPr marL="152396" indent="0" defTabSz="914377">
              <a:lnSpc>
                <a:spcPct val="100000"/>
              </a:lnSpc>
              <a:spcBef>
                <a:spcPts val="1333"/>
              </a:spcBef>
              <a:spcAft>
                <a:spcPts val="0"/>
              </a:spcAft>
              <a:buSzPts val="1800"/>
              <a:buNone/>
              <a:defRPr/>
            </a:pPr>
            <a:r>
              <a:rPr lang="en-US" sz="1867" b="1" dirty="0">
                <a:solidFill>
                  <a:srgbClr val="0070C0"/>
                </a:solidFill>
                <a:cs typeface="+mn-cs"/>
              </a:rPr>
              <a:t>Lawyers who serve people have seen a remarkable market contraction. </a:t>
            </a:r>
          </a:p>
          <a:p>
            <a:pPr marL="614398" lvl="1" indent="-228594" defTabSz="914377">
              <a:lnSpc>
                <a:spcPct val="100000"/>
              </a:lnSpc>
              <a:spcBef>
                <a:spcPts val="1333"/>
              </a:spcBef>
              <a:spcAft>
                <a:spcPts val="0"/>
              </a:spcAft>
              <a:buClr>
                <a:schemeClr val="bg2">
                  <a:lumMod val="50000"/>
                </a:schemeClr>
              </a:buClr>
              <a:buSzPct val="100000"/>
              <a:buFont typeface="Wingdings" panose="05000000000000000000" pitchFamily="2" charset="2"/>
              <a:buChar char="Ø"/>
              <a:defRPr/>
            </a:pPr>
            <a:r>
              <a:rPr lang="en-US" sz="1867" b="1" dirty="0">
                <a:solidFill>
                  <a:schemeClr val="tx1"/>
                </a:solidFill>
                <a:cs typeface="+mn-cs"/>
              </a:rPr>
              <a:t>Market shrank by nearly $7B (about 10%) between 2007 and 2012, while total lawyer pop. increased. (William D. Henderson, Legal Market Landscape Report, 2018). </a:t>
            </a:r>
          </a:p>
          <a:p>
            <a:pPr marL="614398" lvl="1" indent="-228594" defTabSz="914377">
              <a:lnSpc>
                <a:spcPct val="100000"/>
              </a:lnSpc>
              <a:spcBef>
                <a:spcPts val="1333"/>
              </a:spcBef>
              <a:spcAft>
                <a:spcPts val="0"/>
              </a:spcAft>
              <a:buClr>
                <a:schemeClr val="bg2">
                  <a:lumMod val="50000"/>
                </a:schemeClr>
              </a:buClr>
              <a:buSzPct val="100000"/>
              <a:buFont typeface="Wingdings" panose="05000000000000000000" pitchFamily="2" charset="2"/>
              <a:buChar char="Ø"/>
              <a:defRPr/>
            </a:pPr>
            <a:r>
              <a:rPr lang="en-US" sz="1867" b="1" dirty="0">
                <a:solidFill>
                  <a:schemeClr val="tx1"/>
                </a:solidFill>
              </a:rPr>
              <a:t>1,300 counties in the U.S. had less than one lawyer per 1,000 residents &amp; almost every state has counties with few or no lawyers</a:t>
            </a:r>
            <a:r>
              <a:rPr lang="en-US" sz="1867" b="1" dirty="0">
                <a:solidFill>
                  <a:schemeClr val="tx1"/>
                </a:solidFill>
                <a:cs typeface="+mn-cs"/>
              </a:rPr>
              <a:t> (ABA Profile of the Legal Profession 2021)</a:t>
            </a:r>
          </a:p>
        </p:txBody>
      </p:sp>
      <p:pic>
        <p:nvPicPr>
          <p:cNvPr id="2" name="Picture 1">
            <a:extLst>
              <a:ext uri="{FF2B5EF4-FFF2-40B4-BE49-F238E27FC236}">
                <a16:creationId xmlns:a16="http://schemas.microsoft.com/office/drawing/2014/main" id="{307753B6-7FEC-4B7B-99C7-5F4209C1159A}"/>
              </a:ext>
            </a:extLst>
          </p:cNvPr>
          <p:cNvPicPr>
            <a:picLocks noChangeAspect="1"/>
          </p:cNvPicPr>
          <p:nvPr/>
        </p:nvPicPr>
        <p:blipFill>
          <a:blip r:embed="rId3"/>
          <a:stretch>
            <a:fillRect/>
          </a:stretch>
        </p:blipFill>
        <p:spPr>
          <a:xfrm>
            <a:off x="10153992" y="4535386"/>
            <a:ext cx="1927717" cy="2322613"/>
          </a:xfrm>
          <a:prstGeom prst="rect">
            <a:avLst/>
          </a:prstGeom>
        </p:spPr>
      </p:pic>
      <p:sp>
        <p:nvSpPr>
          <p:cNvPr id="7" name="TextBox 6">
            <a:extLst>
              <a:ext uri="{FF2B5EF4-FFF2-40B4-BE49-F238E27FC236}">
                <a16:creationId xmlns:a16="http://schemas.microsoft.com/office/drawing/2014/main" id="{CD9A375B-21C2-45F0-A028-101F0DB54327}"/>
              </a:ext>
            </a:extLst>
          </p:cNvPr>
          <p:cNvSpPr txBox="1"/>
          <p:nvPr/>
        </p:nvSpPr>
        <p:spPr>
          <a:xfrm>
            <a:off x="387374" y="5725762"/>
            <a:ext cx="9428691" cy="923330"/>
          </a:xfrm>
          <a:prstGeom prst="rect">
            <a:avLst/>
          </a:prstGeom>
          <a:noFill/>
        </p:spPr>
        <p:txBody>
          <a:bodyPr wrap="square">
            <a:spAutoFit/>
          </a:bodyPr>
          <a:lstStyle/>
          <a:p>
            <a:pPr marL="152396" indent="0" defTabSz="914377">
              <a:lnSpc>
                <a:spcPct val="100000"/>
              </a:lnSpc>
              <a:spcBef>
                <a:spcPts val="1333"/>
              </a:spcBef>
              <a:spcAft>
                <a:spcPts val="1333"/>
              </a:spcAft>
              <a:buSzPts val="1800"/>
              <a:buNone/>
              <a:defRPr/>
            </a:pPr>
            <a:r>
              <a:rPr lang="en-US" sz="1800" b="1" dirty="0">
                <a:solidFill>
                  <a:srgbClr val="0070C0"/>
                </a:solidFill>
                <a:latin typeface="Georgia" panose="02040502050405020303" pitchFamily="18" charset="0"/>
              </a:rPr>
              <a:t>75% of civil judgments in state court worth $5,200 or less. </a:t>
            </a:r>
            <a:r>
              <a:rPr lang="en-US" sz="1800" b="1" dirty="0">
                <a:latin typeface="Georgia" panose="02040502050405020303" pitchFamily="18" charset="0"/>
              </a:rPr>
              <a:t>It makes little economic sense to employ full-service counsel in those cases. </a:t>
            </a:r>
            <a:br>
              <a:rPr lang="en-US" sz="1800" b="1" dirty="0">
                <a:latin typeface="Georgia" panose="02040502050405020303" pitchFamily="18" charset="0"/>
              </a:rPr>
            </a:br>
            <a:r>
              <a:rPr lang="en-US" sz="1800" b="1" dirty="0">
                <a:latin typeface="Georgia" panose="02040502050405020303" pitchFamily="18" charset="0"/>
              </a:rPr>
              <a:t>(NCSC Landscape of Civil Litigation, 2015)</a:t>
            </a:r>
            <a:endParaRPr lang="en-US" sz="2400" b="1" dirty="0">
              <a:latin typeface="Georgia" panose="02040502050405020303" pitchFamily="18" charset="0"/>
            </a:endParaRPr>
          </a:p>
        </p:txBody>
      </p:sp>
      <p:sp>
        <p:nvSpPr>
          <p:cNvPr id="8" name="TextBox 7">
            <a:extLst>
              <a:ext uri="{FF2B5EF4-FFF2-40B4-BE49-F238E27FC236}">
                <a16:creationId xmlns:a16="http://schemas.microsoft.com/office/drawing/2014/main" id="{4E6FFC59-21C5-4EFF-83C6-768D4159132B}"/>
              </a:ext>
            </a:extLst>
          </p:cNvPr>
          <p:cNvSpPr txBox="1"/>
          <p:nvPr/>
        </p:nvSpPr>
        <p:spPr>
          <a:xfrm>
            <a:off x="445168" y="4535387"/>
            <a:ext cx="9264440" cy="923330"/>
          </a:xfrm>
          <a:prstGeom prst="rect">
            <a:avLst/>
          </a:prstGeom>
          <a:noFill/>
        </p:spPr>
        <p:txBody>
          <a:bodyPr wrap="square">
            <a:spAutoFit/>
          </a:bodyPr>
          <a:lstStyle/>
          <a:p>
            <a:pPr marL="152396" indent="0" defTabSz="914377">
              <a:lnSpc>
                <a:spcPct val="100000"/>
              </a:lnSpc>
              <a:spcBef>
                <a:spcPts val="1333"/>
              </a:spcBef>
              <a:spcAft>
                <a:spcPts val="1333"/>
              </a:spcAft>
              <a:buSzPts val="1800"/>
              <a:buNone/>
              <a:defRPr/>
            </a:pPr>
            <a:r>
              <a:rPr lang="en-US" sz="1800" b="1" dirty="0">
                <a:solidFill>
                  <a:srgbClr val="0070C0"/>
                </a:solidFill>
                <a:latin typeface="Georgia" panose="02040502050405020303" pitchFamily="18" charset="0"/>
              </a:rPr>
              <a:t>CLIO data suggests many lawyers are scraping by. </a:t>
            </a:r>
            <a:r>
              <a:rPr lang="en-US" sz="1800" b="1" dirty="0">
                <a:latin typeface="Georgia" panose="02040502050405020303" pitchFamily="18" charset="0"/>
              </a:rPr>
              <a:t>In 2020, the average lawyer billed just 2.5 hours of an 8-hour day.</a:t>
            </a:r>
            <a:r>
              <a:rPr lang="en-US" sz="1800" b="1" dirty="0">
                <a:solidFill>
                  <a:srgbClr val="000000">
                    <a:lumMod val="50000"/>
                    <a:lumOff val="50000"/>
                  </a:srgbClr>
                </a:solidFill>
                <a:latin typeface="Georgia" panose="02040502050405020303" pitchFamily="18" charset="0"/>
              </a:rPr>
              <a:t> </a:t>
            </a:r>
            <a:br>
              <a:rPr lang="en-US" sz="1800" b="1" dirty="0">
                <a:solidFill>
                  <a:srgbClr val="000000">
                    <a:lumMod val="50000"/>
                    <a:lumOff val="50000"/>
                  </a:srgbClr>
                </a:solidFill>
                <a:latin typeface="Georgia" panose="02040502050405020303" pitchFamily="18" charset="0"/>
              </a:rPr>
            </a:br>
            <a:r>
              <a:rPr lang="en-US" sz="1800" b="1" dirty="0">
                <a:latin typeface="Georgia" panose="02040502050405020303" pitchFamily="18" charset="0"/>
              </a:rPr>
              <a:t>(Clio Legal Trends, 2021)</a:t>
            </a:r>
          </a:p>
        </p:txBody>
      </p:sp>
    </p:spTree>
    <p:extLst>
      <p:ext uri="{BB962C8B-B14F-4D97-AF65-F5344CB8AC3E}">
        <p14:creationId xmlns:p14="http://schemas.microsoft.com/office/powerpoint/2010/main" val="38716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45EA-C49F-41A7-B29B-05D74AE347BA}"/>
              </a:ext>
            </a:extLst>
          </p:cNvPr>
          <p:cNvSpPr>
            <a:spLocks noGrp="1"/>
          </p:cNvSpPr>
          <p:nvPr>
            <p:ph type="title"/>
          </p:nvPr>
        </p:nvSpPr>
        <p:spPr>
          <a:xfrm>
            <a:off x="781464" y="169777"/>
            <a:ext cx="5314536" cy="1325563"/>
          </a:xfrm>
        </p:spPr>
        <p:txBody>
          <a:bodyPr>
            <a:normAutofit/>
          </a:bodyPr>
          <a:lstStyle/>
          <a:p>
            <a:r>
              <a:rPr lang="en-US" b="1" dirty="0">
                <a:latin typeface="Georgia" panose="02040502050405020303" pitchFamily="18" charset="0"/>
              </a:rPr>
              <a:t>Access to What?</a:t>
            </a:r>
          </a:p>
        </p:txBody>
      </p:sp>
      <p:sp>
        <p:nvSpPr>
          <p:cNvPr id="6" name="Content Placeholder 5">
            <a:extLst>
              <a:ext uri="{FF2B5EF4-FFF2-40B4-BE49-F238E27FC236}">
                <a16:creationId xmlns:a16="http://schemas.microsoft.com/office/drawing/2014/main" id="{1F226C5F-0331-47A1-A53F-17BC147F184D}"/>
              </a:ext>
            </a:extLst>
          </p:cNvPr>
          <p:cNvSpPr>
            <a:spLocks noGrp="1"/>
          </p:cNvSpPr>
          <p:nvPr>
            <p:ph idx="1"/>
          </p:nvPr>
        </p:nvSpPr>
        <p:spPr>
          <a:xfrm>
            <a:off x="136260" y="1776549"/>
            <a:ext cx="6446520" cy="4741817"/>
          </a:xfrm>
        </p:spPr>
        <p:txBody>
          <a:bodyPr anchor="t">
            <a:normAutofit/>
          </a:bodyPr>
          <a:lstStyle/>
          <a:p>
            <a:pPr marL="380990" indent="-380990">
              <a:buClr>
                <a:srgbClr val="0070C0"/>
              </a:buClr>
              <a:buFont typeface="Wingdings" panose="05000000000000000000" pitchFamily="2" charset="2"/>
              <a:buChar char="§"/>
            </a:pPr>
            <a:r>
              <a:rPr lang="en-US" sz="1400" b="1" dirty="0">
                <a:latin typeface="Georgia" panose="02040502050405020303" pitchFamily="18" charset="0"/>
                <a:ea typeface="Calibri" panose="020F0502020204030204" pitchFamily="34" charset="0"/>
              </a:rPr>
              <a:t>Courts &amp; Lawyers see a fraction of people’s actual justice problems 14-24% </a:t>
            </a:r>
            <a:br>
              <a:rPr lang="en-US" sz="1400" b="1" dirty="0">
                <a:latin typeface="Georgia" panose="02040502050405020303" pitchFamily="18" charset="0"/>
                <a:ea typeface="Calibri" panose="020F0502020204030204" pitchFamily="34" charset="0"/>
              </a:rPr>
            </a:br>
            <a:r>
              <a:rPr lang="en-US" sz="1400" b="1" dirty="0">
                <a:latin typeface="Georgia" panose="02040502050405020303" pitchFamily="18" charset="0"/>
                <a:ea typeface="Calibri" panose="020F0502020204030204" pitchFamily="34" charset="0"/>
              </a:rPr>
              <a:t>(Bill Henderson, Rule Makers versus Risk Takers (140), Legal Evolution (Mar. 15, 2020))</a:t>
            </a:r>
          </a:p>
          <a:p>
            <a:pPr marL="380990" indent="-380990">
              <a:buClr>
                <a:srgbClr val="0070C0"/>
              </a:buClr>
              <a:buFont typeface="Wingdings" panose="05000000000000000000" pitchFamily="2" charset="2"/>
              <a:buChar char="§"/>
            </a:pPr>
            <a:endParaRPr lang="en-US" sz="1400" b="1" dirty="0">
              <a:latin typeface="Georgia" panose="02040502050405020303" pitchFamily="18" charset="0"/>
              <a:ea typeface="Calibri" panose="020F0502020204030204" pitchFamily="34" charset="0"/>
            </a:endParaRPr>
          </a:p>
          <a:p>
            <a:pPr marL="380990" indent="-380990">
              <a:buClr>
                <a:srgbClr val="0070C0"/>
              </a:buClr>
              <a:buFont typeface="Wingdings" panose="05000000000000000000" pitchFamily="2" charset="2"/>
              <a:buChar char="§"/>
            </a:pPr>
            <a:r>
              <a:rPr lang="en-US" sz="1400" b="1" dirty="0">
                <a:latin typeface="Georgia" panose="02040502050405020303" pitchFamily="18" charset="0"/>
                <a:ea typeface="Calibri" panose="020F0502020204030204" pitchFamily="34" charset="0"/>
              </a:rPr>
              <a:t>People went to lawyers for help or considered doing so with only 16% of the situations they encountered </a:t>
            </a:r>
            <a:br>
              <a:rPr lang="en-US" sz="1400" b="1" dirty="0">
                <a:latin typeface="Georgia" panose="02040502050405020303" pitchFamily="18" charset="0"/>
                <a:ea typeface="Calibri" panose="020F0502020204030204" pitchFamily="34" charset="0"/>
              </a:rPr>
            </a:br>
            <a:r>
              <a:rPr lang="en-US" sz="1400" b="1" dirty="0">
                <a:latin typeface="Georgia" panose="02040502050405020303" pitchFamily="18" charset="0"/>
                <a:ea typeface="Calibri" panose="020F0502020204030204" pitchFamily="34" charset="0"/>
              </a:rPr>
              <a:t>(Sandefur, Accessing Justice in the Contemporary US, 2014)</a:t>
            </a:r>
          </a:p>
          <a:p>
            <a:pPr marL="380990" indent="-380990">
              <a:buClr>
                <a:srgbClr val="0070C0"/>
              </a:buClr>
              <a:buFont typeface="Wingdings" panose="05000000000000000000" pitchFamily="2" charset="2"/>
              <a:buChar char="§"/>
            </a:pPr>
            <a:endParaRPr lang="en-US" sz="1400" b="1" dirty="0">
              <a:latin typeface="Georgia" panose="02040502050405020303" pitchFamily="18" charset="0"/>
              <a:ea typeface="Calibri" panose="020F0502020204030204" pitchFamily="34" charset="0"/>
            </a:endParaRPr>
          </a:p>
          <a:p>
            <a:pPr marL="380990" indent="-380990">
              <a:buClr>
                <a:srgbClr val="0070C0"/>
              </a:buClr>
              <a:buFont typeface="Wingdings" panose="05000000000000000000" pitchFamily="2" charset="2"/>
              <a:buChar char="§"/>
            </a:pPr>
            <a:r>
              <a:rPr lang="en-US" sz="1400" b="1" dirty="0">
                <a:latin typeface="Georgia" panose="02040502050405020303" pitchFamily="18" charset="0"/>
                <a:ea typeface="Calibri" panose="020F0502020204030204" pitchFamily="34" charset="0"/>
              </a:rPr>
              <a:t> “Americans do not take most of their justice situations to lawyers or courts for another very important reason: they do not understand these situations to be legal.”</a:t>
            </a:r>
          </a:p>
          <a:p>
            <a:pPr marL="380990" indent="-380990">
              <a:buClr>
                <a:srgbClr val="0070C0"/>
              </a:buClr>
              <a:buFont typeface="Wingdings" panose="05000000000000000000" pitchFamily="2" charset="2"/>
              <a:buChar char="§"/>
            </a:pPr>
            <a:endParaRPr lang="en-US" sz="1400" b="1" dirty="0">
              <a:latin typeface="Georgia" panose="02040502050405020303" pitchFamily="18" charset="0"/>
              <a:ea typeface="Calibri" panose="020F0502020204030204" pitchFamily="34" charset="0"/>
            </a:endParaRPr>
          </a:p>
          <a:p>
            <a:pPr marL="380990" indent="-380990">
              <a:buClr>
                <a:srgbClr val="0070C0"/>
              </a:buClr>
              <a:buFont typeface="Wingdings" panose="05000000000000000000" pitchFamily="2" charset="2"/>
              <a:buChar char="§"/>
            </a:pPr>
            <a:r>
              <a:rPr lang="en-US" sz="1400" b="1" dirty="0">
                <a:latin typeface="Georgia" panose="02040502050405020303" pitchFamily="18" charset="0"/>
              </a:rPr>
              <a:t>A court decided legal problem for 12% of respondents </a:t>
            </a:r>
            <a:br>
              <a:rPr lang="en-US" sz="1400" b="1" dirty="0">
                <a:latin typeface="Georgia" panose="02040502050405020303" pitchFamily="18" charset="0"/>
              </a:rPr>
            </a:br>
            <a:r>
              <a:rPr lang="en-US" sz="1400" b="1" dirty="0">
                <a:latin typeface="Georgia" panose="02040502050405020303" pitchFamily="18" charset="0"/>
              </a:rPr>
              <a:t>(IAALS, Justice Needs, 2021)</a:t>
            </a:r>
          </a:p>
          <a:p>
            <a:pPr marL="380990" indent="-380990">
              <a:buClr>
                <a:srgbClr val="0070C0"/>
              </a:buClr>
              <a:buFont typeface="Wingdings" panose="05000000000000000000" pitchFamily="2" charset="2"/>
              <a:buChar char="§"/>
            </a:pPr>
            <a:r>
              <a:rPr lang="en-US" sz="1400" b="1" dirty="0">
                <a:latin typeface="Georgia" panose="02040502050405020303" pitchFamily="18" charset="0"/>
              </a:rPr>
              <a:t>12% of respondents relied on lawyers for help with legal problem</a:t>
            </a:r>
            <a:br>
              <a:rPr lang="en-US" sz="1400" b="1" dirty="0">
                <a:latin typeface="Georgia" panose="02040502050405020303" pitchFamily="18" charset="0"/>
              </a:rPr>
            </a:br>
            <a:r>
              <a:rPr lang="en-US" sz="1400" b="1" dirty="0">
                <a:latin typeface="Georgia" panose="02040502050405020303" pitchFamily="18" charset="0"/>
              </a:rPr>
              <a:t>(IAALS, Justice Needs, 2021)</a:t>
            </a:r>
          </a:p>
          <a:p>
            <a:pPr marL="380990" indent="-380990">
              <a:buClr>
                <a:srgbClr val="0070C0"/>
              </a:buClr>
              <a:buFont typeface="Wingdings" panose="05000000000000000000" pitchFamily="2" charset="2"/>
              <a:buChar char="§"/>
            </a:pPr>
            <a:endParaRPr lang="en-US" sz="1000" dirty="0">
              <a:latin typeface="Georgia" panose="02040502050405020303" pitchFamily="18" charset="0"/>
            </a:endParaRPr>
          </a:p>
          <a:p>
            <a:endParaRPr lang="en-US" sz="1000" dirty="0"/>
          </a:p>
        </p:txBody>
      </p:sp>
      <p:sp>
        <p:nvSpPr>
          <p:cNvPr id="59" name="Freeform: Shape 5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2ADAE2-E682-4F3A-9DA3-AC8CD595B20E}"/>
              </a:ext>
            </a:extLst>
          </p:cNvPr>
          <p:cNvPicPr>
            <a:picLocks noChangeAspect="1"/>
          </p:cNvPicPr>
          <p:nvPr/>
        </p:nvPicPr>
        <p:blipFill rotWithShape="1">
          <a:blip r:embed="rId2"/>
          <a:srcRect l="5747" r="35071"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60935627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TotalTime>
  <Words>2905</Words>
  <Application>Microsoft Office PowerPoint</Application>
  <PresentationFormat>Widescreen</PresentationFormat>
  <Paragraphs>336</Paragraphs>
  <Slides>42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Georgia</vt:lpstr>
      <vt:lpstr>Wingdings</vt:lpstr>
      <vt:lpstr>Office Theme</vt:lpstr>
      <vt:lpstr>Addressing the Access to Justice Imperative  The Role of Regulatory Innovation </vt:lpstr>
      <vt:lpstr>What are we really talking about here?</vt:lpstr>
      <vt:lpstr>PowerPoint Presentation</vt:lpstr>
      <vt:lpstr>People in Need: Way Up the Income Ladder </vt:lpstr>
      <vt:lpstr>Public Trust &amp; Confidence</vt:lpstr>
      <vt:lpstr>Racial (in)Justice</vt:lpstr>
      <vt:lpstr>Traditional Solutions</vt:lpstr>
      <vt:lpstr>A Dysfunctional Market: Lawyers Struggle</vt:lpstr>
      <vt:lpstr>Access to What?</vt:lpstr>
      <vt:lpstr>PowerPoint Presentation</vt:lpstr>
      <vt:lpstr>Access Ecosystem</vt:lpstr>
      <vt:lpstr>Constricted Resources &amp; the Need for Innovation</vt:lpstr>
      <vt:lpstr>How Do We Create Solutions?</vt:lpstr>
      <vt:lpstr>Values Driving Innovation Today</vt:lpstr>
      <vt:lpstr>Areas of Regulatory Innovation &amp; Reform in North America</vt:lpstr>
      <vt:lpstr>Who is Leading Regulatory Innovation?</vt:lpstr>
      <vt:lpstr>What are the Major Challenges?</vt:lpstr>
      <vt:lpstr>Perspectives &amp; Players</vt:lpstr>
      <vt:lpstr>Tailored Solutions</vt:lpstr>
      <vt:lpstr>Where Innovation is Happening Now</vt:lpstr>
      <vt:lpstr>Authorizing &amp; Regulating Paraprofessionals </vt:lpstr>
      <vt:lpstr>Other Limited licensing Models</vt:lpstr>
      <vt:lpstr>Other Solutions with Allied Professionals</vt:lpstr>
      <vt:lpstr>PowerPoint Presentation</vt:lpstr>
      <vt:lpstr>Arizona Entity Regulation - Alternative Business Structures (ABS)</vt:lpstr>
      <vt:lpstr>Arizona Authorized Entities  17 as of February</vt:lpstr>
      <vt:lpstr>Arizona Authorized Entities   </vt:lpstr>
      <vt:lpstr>Sandboxes: Legal Laboratories</vt:lpstr>
      <vt:lpstr>Sandboxes: Legal Laboratories</vt:lpstr>
      <vt:lpstr>Sandboxes: Legal Laboratories</vt:lpstr>
      <vt:lpstr>The Utah Model: Process</vt:lpstr>
      <vt:lpstr>Utah Authorized Entities   35 as of Jan. 2022</vt:lpstr>
      <vt:lpstr>The Importance of Data &amp; Empirical Evidence</vt:lpstr>
      <vt:lpstr>Challenges</vt:lpstr>
      <vt:lpstr>What do we know now?</vt:lpstr>
      <vt:lpstr>Arizona</vt:lpstr>
      <vt:lpstr>Utah Sandbox Data (Jan. 2022)</vt:lpstr>
      <vt:lpstr>Minnesota</vt:lpstr>
      <vt:lpstr>Outcomes: Quality Vs. Harm</vt:lpstr>
      <vt:lpstr>Outcomes: Quality Versus Harm</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the Access to Justice Imperative </dc:title>
  <dc:creator>Zachariah DeMeola</dc:creator>
  <cp:lastModifiedBy>Zachariah DeMeola</cp:lastModifiedBy>
  <cp:revision>1</cp:revision>
  <dcterms:created xsi:type="dcterms:W3CDTF">2022-03-14T17:45:05Z</dcterms:created>
  <dcterms:modified xsi:type="dcterms:W3CDTF">2022-03-31T00:22:02Z</dcterms:modified>
</cp:coreProperties>
</file>