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B4EC-39C4-0D08-A9C3-5B4CCA482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6A3F8-5FEC-3DCF-D89A-3C1071BEE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8A2B0-256C-4895-D715-04375B30A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41CEF-788E-58B9-6016-4ABC9FDC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62F86-06BE-565C-E1D7-4F43B775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3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AA0D-87E5-4A81-F58C-C848FC2E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0F1C7-9576-4498-303A-290B9A8E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0A390-B703-73C7-A3CC-2CC3D5890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49B3-77FF-7059-A2DD-8BCEAF54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AB6E4-D017-2F4F-689E-7B99D294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2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EAADB-261F-69B5-7229-CB502745CF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6F689-C67A-0B4B-B703-9DCC75077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2C241-B32E-391A-EFEE-E4867C59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67DA-7547-B54C-4712-E51E7F6A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A2C35-DC5D-E158-817F-D9503008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7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48409-2396-6F22-5107-98B2C1F8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8F22-DC59-02F8-5751-3330A8ED8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4CAD4-D589-B582-0B7C-849C25541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6CB8-25E5-6275-1F9F-E27E941C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83727-72A6-3FC9-9B11-8E541C9C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5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6F66F-9476-0B52-DEA3-C8DA9136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DAFB9-6736-CED3-4D1C-55F228CC0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4FBFF-AC9A-FF9F-06D6-35311624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7D267-81AB-9AAF-8156-9ACC2B39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3E7C1-D4BD-C23E-6F06-0ADD4725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7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A15B-E785-C645-6E05-1C645B1E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53DDC-EC51-A130-7F87-A22CD518B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5416BE-C59A-D7D1-F700-5450307FE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620BD-9D20-1B47-A3C0-5BE461FE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36F-6BB8-860E-F3E3-C4C6FD6EA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04A17-446A-06F1-9669-8B1ACB40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6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635AB-CFFE-75B6-6477-82A6DFEED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B18AC-0849-E2D1-E359-547C86977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0731F-76BD-FD61-082B-800744006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729DF-81FD-2D39-F75C-E5B093606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86458-14D5-C1BF-7B9F-6595AB80E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C612E-F17C-EF78-7C4B-0F855BEF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9254F-C39A-5FFF-E6B1-10683211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BFB5E7-BC94-DFFD-547E-60924C28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2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2C82E-C8CF-8189-6407-8DFC48B33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5DB74-2361-41E2-971C-1B890CD4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D78B9-7F30-D76A-6397-B5B672E9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B78D0-957B-6793-7A52-5BCFA41B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7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FCF3D4-69ED-21CD-853C-2937E85A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6D217-BD70-800D-5A6C-0E532B8A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C2497-8E36-8226-D6AA-9781EB6E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930D3-C4DF-38DC-B690-98595E06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9450-4381-FE7D-8CC4-B94C5C202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C20E0-5134-56EC-CCF3-997244517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CBE8C-1CCC-B386-0052-38EF08E5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EB86C-E648-ACED-C5A0-246D1068C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48445-DE00-EB27-1815-53572203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5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04C54-5D40-0B4A-0ABA-1924FF334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CCB889-B775-E112-0AC8-9B2322372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363AA-C7EE-2806-E115-47FF7B578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D153E-778A-5955-31BA-2A5649B7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884A2-901A-314A-58DE-69881086E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8D91-468A-6D00-A6CD-FF257D26A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8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107445-12B9-CF6D-CC95-233AD5951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713B2-921C-F661-A6E6-C7A6FC0D3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C6E4D-F0FE-4EB8-A23F-2468DC203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F59A1-D796-6B4A-9E0B-216BF706E019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7842D-0731-CA81-08E5-B0849DCD0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0417B-982E-7502-A831-EE7CC354D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8F24C-5CA9-CB42-AD2A-CAAE9DA3D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0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50AF-E1E3-7B41-295F-3ABDD8D41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Nevada Bar Exam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457E7-E1B3-D5AE-C472-EA73AC694C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2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C19EE-5E9E-5E66-957C-99FA58C98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Bar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3E4E3-A75A-3E73-A69C-393AB766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Pandemic bar exam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MBE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book not Internet access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Nevada one-hour essays/2 Nevada Performance Test problems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2 offerings have been in person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2022 no MBE same format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2023/July 2023 </a:t>
            </a:r>
          </a:p>
          <a:p>
            <a:pPr marL="120015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MBE/6 Nevada essays/2 NPT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119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69941-81E7-F881-D56B-FC9BAE27B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Nevada Commission to Study the Administration of the Bar Examination and Licensing of Attorneys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61257-A29D-9273-FCC1-8A1C72951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Foundational subjects exam: Contracts, Torts, Property, Criminal Law/Procedure, Civil Procedure, Constitutional Law, and Evidence. Alternative foundational subjects law school course certification. </a:t>
            </a:r>
          </a:p>
          <a:p>
            <a:pPr marL="120015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Taskforce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Nevada Performance Test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Supervised Practice </a:t>
            </a:r>
          </a:p>
          <a:p>
            <a:pPr marL="120015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Taskforce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7D8D-D056-B3A6-CD93-04820E52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Nevada bar study project 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8364-B7C1-091A-0B75-95B98404F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Hastings/Nevada Bar/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Accesslex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 criteria: </a:t>
            </a:r>
            <a:r>
              <a:rPr lang="en-US" dirty="0"/>
              <a:t>Professors Marjorie Schultz and Sheldon </a:t>
            </a:r>
            <a:r>
              <a:rPr lang="en-US" dirty="0" err="1"/>
              <a:t>Zedeck</a:t>
            </a:r>
            <a:r>
              <a:rPr lang="en-US"/>
              <a:t> Study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use analytical skills, logic, and reasoning to approach problems and to formulate conclusions and advice.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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of legal concepts and utilizing sources and strategies to identify issues and derive solutions.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identify relevant facts and issues in a case.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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generate well-organized methods and work products.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Ability to write clearly, efficiently, and persuasively.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2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AF39D-3502-BF50-9E9B-1DCFBB190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CAF0B-E513-C426-A3BA-0123D4E0F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Attorneys practicing from 1-5 years. (37% response)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Evaluators: judges/supervising attorneys/contemporaries/self-evaluation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 of study pending with Research in Higher Education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away: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MBE scores in the survey group have a negligible, although positive, relationship with ratings of lawyering effectiveness.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same held true for both the Nevada essay and Multistate Performance Test questions for the sample group.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data does show a correlation with the judicial evaluation results and the scores on these two portions of the bar exam.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0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290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Nevada Bar Exam</vt:lpstr>
      <vt:lpstr>Bar Exam</vt:lpstr>
      <vt:lpstr>Nevada Commission to Study the Administration of the Bar Examination and Licensing of Attorneys </vt:lpstr>
      <vt:lpstr>Nevada bar study project   </vt:lpstr>
      <vt:lpstr>Study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Nevada Bar Exam</dc:title>
  <dc:creator>Rick Trachok Trachok</dc:creator>
  <cp:lastModifiedBy>Rick Trachok Trachok</cp:lastModifiedBy>
  <cp:revision>3</cp:revision>
  <dcterms:created xsi:type="dcterms:W3CDTF">2023-03-31T15:57:32Z</dcterms:created>
  <dcterms:modified xsi:type="dcterms:W3CDTF">2023-03-31T16:24:08Z</dcterms:modified>
</cp:coreProperties>
</file>